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67" r:id="rId3"/>
    <p:sldId id="289" r:id="rId4"/>
    <p:sldId id="290" r:id="rId5"/>
    <p:sldId id="288" r:id="rId6"/>
    <p:sldId id="298" r:id="rId7"/>
    <p:sldId id="276" r:id="rId8"/>
    <p:sldId id="299" r:id="rId9"/>
    <p:sldId id="296" r:id="rId10"/>
    <p:sldId id="295" r:id="rId11"/>
    <p:sldId id="26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6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3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8B0C9-BD8A-4ED4-8041-79E3FE5E4D56}" v="1" dt="2020-11-11T17:24:34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1338B0C9-BD8A-4ED4-8041-79E3FE5E4D56}"/>
    <pc:docChg chg="delSld modSld sldOrd">
      <pc:chgData name="Peggy Blum" userId="32722c860e228486" providerId="LiveId" clId="{1338B0C9-BD8A-4ED4-8041-79E3FE5E4D56}" dt="2020-11-11T17:24:18.002" v="12" actId="2696"/>
      <pc:docMkLst>
        <pc:docMk/>
      </pc:docMkLst>
      <pc:sldChg chg="ord">
        <pc:chgData name="Peggy Blum" userId="32722c860e228486" providerId="LiveId" clId="{1338B0C9-BD8A-4ED4-8041-79E3FE5E4D56}" dt="2020-11-11T17:23:37.668" v="1"/>
        <pc:sldMkLst>
          <pc:docMk/>
          <pc:sldMk cId="2661834209" sldId="259"/>
        </pc:sldMkLst>
      </pc:sldChg>
      <pc:sldChg chg="addSp mod">
        <pc:chgData name="Peggy Blum" userId="32722c860e228486" providerId="LiveId" clId="{1338B0C9-BD8A-4ED4-8041-79E3FE5E4D56}" dt="2020-11-11T17:24:13.086" v="11" actId="22"/>
        <pc:sldMkLst>
          <pc:docMk/>
          <pc:sldMk cId="2058998728" sldId="266"/>
        </pc:sldMkLst>
        <pc:picChg chg="add">
          <ac:chgData name="Peggy Blum" userId="32722c860e228486" providerId="LiveId" clId="{1338B0C9-BD8A-4ED4-8041-79E3FE5E4D56}" dt="2020-11-11T17:24:13.086" v="11" actId="22"/>
          <ac:picMkLst>
            <pc:docMk/>
            <pc:sldMk cId="2058998728" sldId="266"/>
            <ac:picMk id="3" creationId="{F50917D3-D0BF-4DAB-BDBE-69A4CA4F0978}"/>
          </ac:picMkLst>
        </pc:picChg>
      </pc:sldChg>
      <pc:sldChg chg="addSp mod">
        <pc:chgData name="Peggy Blum" userId="32722c860e228486" providerId="LiveId" clId="{1338B0C9-BD8A-4ED4-8041-79E3FE5E4D56}" dt="2020-11-11T17:23:42.768" v="2" actId="22"/>
        <pc:sldMkLst>
          <pc:docMk/>
          <pc:sldMk cId="4220882291" sldId="267"/>
        </pc:sldMkLst>
        <pc:picChg chg="add">
          <ac:chgData name="Peggy Blum" userId="32722c860e228486" providerId="LiveId" clId="{1338B0C9-BD8A-4ED4-8041-79E3FE5E4D56}" dt="2020-11-11T17:23:42.768" v="2" actId="22"/>
          <ac:picMkLst>
            <pc:docMk/>
            <pc:sldMk cId="4220882291" sldId="267"/>
            <ac:picMk id="2" creationId="{24F4DB7F-A2E2-4D7B-A66E-BFF4C0CF39B7}"/>
          </ac:picMkLst>
        </pc:picChg>
      </pc:sldChg>
      <pc:sldChg chg="del">
        <pc:chgData name="Peggy Blum" userId="32722c860e228486" providerId="LiveId" clId="{1338B0C9-BD8A-4ED4-8041-79E3FE5E4D56}" dt="2020-11-11T17:24:18.002" v="12" actId="2696"/>
        <pc:sldMkLst>
          <pc:docMk/>
          <pc:sldMk cId="1317574803" sldId="268"/>
        </pc:sldMkLst>
      </pc:sldChg>
      <pc:sldChg chg="addSp mod">
        <pc:chgData name="Peggy Blum" userId="32722c860e228486" providerId="LiveId" clId="{1338B0C9-BD8A-4ED4-8041-79E3FE5E4D56}" dt="2020-11-11T17:23:59.761" v="7" actId="22"/>
        <pc:sldMkLst>
          <pc:docMk/>
          <pc:sldMk cId="4104375174" sldId="276"/>
        </pc:sldMkLst>
        <pc:picChg chg="add">
          <ac:chgData name="Peggy Blum" userId="32722c860e228486" providerId="LiveId" clId="{1338B0C9-BD8A-4ED4-8041-79E3FE5E4D56}" dt="2020-11-11T17:23:59.761" v="7" actId="22"/>
          <ac:picMkLst>
            <pc:docMk/>
            <pc:sldMk cId="4104375174" sldId="276"/>
            <ac:picMk id="2" creationId="{72E6A026-992E-47BF-BD28-1A06168CAEED}"/>
          </ac:picMkLst>
        </pc:picChg>
      </pc:sldChg>
      <pc:sldChg chg="addSp mod">
        <pc:chgData name="Peggy Blum" userId="32722c860e228486" providerId="LiveId" clId="{1338B0C9-BD8A-4ED4-8041-79E3FE5E4D56}" dt="2020-11-11T17:23:53.343" v="5" actId="22"/>
        <pc:sldMkLst>
          <pc:docMk/>
          <pc:sldMk cId="4158055338" sldId="288"/>
        </pc:sldMkLst>
        <pc:picChg chg="add">
          <ac:chgData name="Peggy Blum" userId="32722c860e228486" providerId="LiveId" clId="{1338B0C9-BD8A-4ED4-8041-79E3FE5E4D56}" dt="2020-11-11T17:23:53.343" v="5" actId="22"/>
          <ac:picMkLst>
            <pc:docMk/>
            <pc:sldMk cId="4158055338" sldId="288"/>
            <ac:picMk id="2" creationId="{60B7C810-76CF-47AA-82F0-9541B40914DE}"/>
          </ac:picMkLst>
        </pc:picChg>
      </pc:sldChg>
      <pc:sldChg chg="addSp mod">
        <pc:chgData name="Peggy Blum" userId="32722c860e228486" providerId="LiveId" clId="{1338B0C9-BD8A-4ED4-8041-79E3FE5E4D56}" dt="2020-11-11T17:23:46.585" v="3" actId="22"/>
        <pc:sldMkLst>
          <pc:docMk/>
          <pc:sldMk cId="466604751" sldId="289"/>
        </pc:sldMkLst>
        <pc:picChg chg="add">
          <ac:chgData name="Peggy Blum" userId="32722c860e228486" providerId="LiveId" clId="{1338B0C9-BD8A-4ED4-8041-79E3FE5E4D56}" dt="2020-11-11T17:23:46.585" v="3" actId="22"/>
          <ac:picMkLst>
            <pc:docMk/>
            <pc:sldMk cId="466604751" sldId="289"/>
            <ac:picMk id="3" creationId="{1ED88C94-F810-47C3-9AE7-CC16176C3664}"/>
          </ac:picMkLst>
        </pc:picChg>
      </pc:sldChg>
      <pc:sldChg chg="addSp mod">
        <pc:chgData name="Peggy Blum" userId="32722c860e228486" providerId="LiveId" clId="{1338B0C9-BD8A-4ED4-8041-79E3FE5E4D56}" dt="2020-11-11T17:23:50.184" v="4" actId="22"/>
        <pc:sldMkLst>
          <pc:docMk/>
          <pc:sldMk cId="902860362" sldId="290"/>
        </pc:sldMkLst>
        <pc:picChg chg="add">
          <ac:chgData name="Peggy Blum" userId="32722c860e228486" providerId="LiveId" clId="{1338B0C9-BD8A-4ED4-8041-79E3FE5E4D56}" dt="2020-11-11T17:23:50.184" v="4" actId="22"/>
          <ac:picMkLst>
            <pc:docMk/>
            <pc:sldMk cId="902860362" sldId="290"/>
            <ac:picMk id="4" creationId="{9553E2D1-C0F1-4EF6-8574-8FE6DD49FDAA}"/>
          </ac:picMkLst>
        </pc:picChg>
      </pc:sldChg>
      <pc:sldChg chg="addSp mod">
        <pc:chgData name="Peggy Blum" userId="32722c860e228486" providerId="LiveId" clId="{1338B0C9-BD8A-4ED4-8041-79E3FE5E4D56}" dt="2020-11-11T17:24:03.008" v="8" actId="22"/>
        <pc:sldMkLst>
          <pc:docMk/>
          <pc:sldMk cId="2933651779" sldId="292"/>
        </pc:sldMkLst>
        <pc:picChg chg="add">
          <ac:chgData name="Peggy Blum" userId="32722c860e228486" providerId="LiveId" clId="{1338B0C9-BD8A-4ED4-8041-79E3FE5E4D56}" dt="2020-11-11T17:24:03.008" v="8" actId="22"/>
          <ac:picMkLst>
            <pc:docMk/>
            <pc:sldMk cId="2933651779" sldId="292"/>
            <ac:picMk id="3" creationId="{731337CF-C824-4763-BC19-01AEF0E91D14}"/>
          </ac:picMkLst>
        </pc:picChg>
      </pc:sldChg>
      <pc:sldChg chg="addSp mod">
        <pc:chgData name="Peggy Blum" userId="32722c860e228486" providerId="LiveId" clId="{1338B0C9-BD8A-4ED4-8041-79E3FE5E4D56}" dt="2020-11-11T17:23:56.170" v="6" actId="22"/>
        <pc:sldMkLst>
          <pc:docMk/>
          <pc:sldMk cId="1590816894" sldId="294"/>
        </pc:sldMkLst>
        <pc:picChg chg="add">
          <ac:chgData name="Peggy Blum" userId="32722c860e228486" providerId="LiveId" clId="{1338B0C9-BD8A-4ED4-8041-79E3FE5E4D56}" dt="2020-11-11T17:23:56.170" v="6" actId="22"/>
          <ac:picMkLst>
            <pc:docMk/>
            <pc:sldMk cId="1590816894" sldId="294"/>
            <ac:picMk id="3" creationId="{75673AA5-8988-472B-9B54-4927027AB427}"/>
          </ac:picMkLst>
        </pc:picChg>
      </pc:sldChg>
      <pc:sldChg chg="addSp mod">
        <pc:chgData name="Peggy Blum" userId="32722c860e228486" providerId="LiveId" clId="{1338B0C9-BD8A-4ED4-8041-79E3FE5E4D56}" dt="2020-11-11T17:24:09.415" v="10" actId="22"/>
        <pc:sldMkLst>
          <pc:docMk/>
          <pc:sldMk cId="3291167705" sldId="295"/>
        </pc:sldMkLst>
        <pc:picChg chg="add">
          <ac:chgData name="Peggy Blum" userId="32722c860e228486" providerId="LiveId" clId="{1338B0C9-BD8A-4ED4-8041-79E3FE5E4D56}" dt="2020-11-11T17:24:09.415" v="10" actId="22"/>
          <ac:picMkLst>
            <pc:docMk/>
            <pc:sldMk cId="3291167705" sldId="295"/>
            <ac:picMk id="3" creationId="{0B017137-1C38-4961-BD7D-3C750829E2E7}"/>
          </ac:picMkLst>
        </pc:picChg>
      </pc:sldChg>
      <pc:sldChg chg="addSp mod">
        <pc:chgData name="Peggy Blum" userId="32722c860e228486" providerId="LiveId" clId="{1338B0C9-BD8A-4ED4-8041-79E3FE5E4D56}" dt="2020-11-11T17:24:06.355" v="9" actId="22"/>
        <pc:sldMkLst>
          <pc:docMk/>
          <pc:sldMk cId="2757374406" sldId="296"/>
        </pc:sldMkLst>
        <pc:picChg chg="add">
          <ac:chgData name="Peggy Blum" userId="32722c860e228486" providerId="LiveId" clId="{1338B0C9-BD8A-4ED4-8041-79E3FE5E4D56}" dt="2020-11-11T17:24:06.355" v="9" actId="22"/>
          <ac:picMkLst>
            <pc:docMk/>
            <pc:sldMk cId="2757374406" sldId="296"/>
            <ac:picMk id="4" creationId="{17082C39-D907-455D-969C-DE416142FD6B}"/>
          </ac:picMkLst>
        </pc:picChg>
      </pc:sldChg>
    </pc:docChg>
  </pc:docChgLst>
  <pc:docChgLst>
    <pc:chgData name="Peggy Blum" userId="32722c860e228486" providerId="LiveId" clId="{3C0615BC-4774-4FFF-A38B-B863B5696795}"/>
    <pc:docChg chg="undo redo custSel mod addSld delSld modSld sldOrd">
      <pc:chgData name="Peggy Blum" userId="32722c860e228486" providerId="LiveId" clId="{3C0615BC-4774-4FFF-A38B-B863B5696795}" dt="2020-10-10T17:24:29.554" v="1162" actId="26606"/>
      <pc:docMkLst>
        <pc:docMk/>
      </pc:docMkLst>
      <pc:sldChg chg="modSp mod">
        <pc:chgData name="Peggy Blum" userId="32722c860e228486" providerId="LiveId" clId="{3C0615BC-4774-4FFF-A38B-B863B5696795}" dt="2020-10-10T15:32:17.977" v="765" actId="20577"/>
        <pc:sldMkLst>
          <pc:docMk/>
          <pc:sldMk cId="2058998728" sldId="266"/>
        </pc:sldMkLst>
        <pc:spChg chg="mod">
          <ac:chgData name="Peggy Blum" userId="32722c860e228486" providerId="LiveId" clId="{3C0615BC-4774-4FFF-A38B-B863B5696795}" dt="2020-10-10T15:32:17.977" v="765" actId="20577"/>
          <ac:spMkLst>
            <pc:docMk/>
            <pc:sldMk cId="2058998728" sldId="266"/>
            <ac:spMk id="4" creationId="{FAA401BA-FE71-4005-9579-7E68C104CAEF}"/>
          </ac:spMkLst>
        </pc:spChg>
      </pc:sldChg>
      <pc:sldChg chg="modSp mod">
        <pc:chgData name="Peggy Blum" userId="32722c860e228486" providerId="LiveId" clId="{3C0615BC-4774-4FFF-A38B-B863B5696795}" dt="2020-10-10T14:25:08.078" v="31" actId="20577"/>
        <pc:sldMkLst>
          <pc:docMk/>
          <pc:sldMk cId="4220882291" sldId="267"/>
        </pc:sldMkLst>
        <pc:spChg chg="mod">
          <ac:chgData name="Peggy Blum" userId="32722c860e228486" providerId="LiveId" clId="{3C0615BC-4774-4FFF-A38B-B863B5696795}" dt="2020-10-10T14:25:08.078" v="31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addSp delSp modSp mod delDesignElem chgLayout">
        <pc:chgData name="Peggy Blum" userId="32722c860e228486" providerId="LiveId" clId="{3C0615BC-4774-4FFF-A38B-B863B5696795}" dt="2020-10-10T15:59:28.340" v="1091" actId="26606"/>
        <pc:sldMkLst>
          <pc:docMk/>
          <pc:sldMk cId="4104375174" sldId="276"/>
        </pc:sldMkLst>
        <pc:spChg chg="mod ord">
          <ac:chgData name="Peggy Blum" userId="32722c860e228486" providerId="LiveId" clId="{3C0615BC-4774-4FFF-A38B-B863B5696795}" dt="2020-10-10T15:59:28.340" v="1091" actId="26606"/>
          <ac:spMkLst>
            <pc:docMk/>
            <pc:sldMk cId="4104375174" sldId="276"/>
            <ac:spMk id="7" creationId="{0DB2E712-8822-4460-9CA1-D8BECBD26FC2}"/>
          </ac:spMkLst>
        </pc:spChg>
        <pc:spChg chg="add del">
          <ac:chgData name="Peggy Blum" userId="32722c860e228486" providerId="LiveId" clId="{3C0615BC-4774-4FFF-A38B-B863B5696795}" dt="2020-10-10T15:58:41.913" v="1087" actId="26606"/>
          <ac:spMkLst>
            <pc:docMk/>
            <pc:sldMk cId="4104375174" sldId="276"/>
            <ac:spMk id="9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58:41.913" v="1087" actId="26606"/>
          <ac:spMkLst>
            <pc:docMk/>
            <pc:sldMk cId="4104375174" sldId="276"/>
            <ac:spMk id="10" creationId="{BFF30785-305E-45D7-984F-5AA93D3CA561}"/>
          </ac:spMkLst>
        </pc:spChg>
        <pc:spChg chg="del">
          <ac:chgData name="Peggy Blum" userId="32722c860e228486" providerId="LiveId" clId="{3C0615BC-4774-4FFF-A38B-B863B5696795}" dt="2020-10-10T15:21:53.382" v="698" actId="26606"/>
          <ac:spMkLst>
            <pc:docMk/>
            <pc:sldMk cId="4104375174" sldId="276"/>
            <ac:spMk id="12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58:41.913" v="1087" actId="26606"/>
          <ac:spMkLst>
            <pc:docMk/>
            <pc:sldMk cId="4104375174" sldId="276"/>
            <ac:spMk id="13" creationId="{2A85F7B3-F4E6-4FBF-B74E-43CAB468F500}"/>
          </ac:spMkLst>
        </pc:spChg>
        <pc:spChg chg="del">
          <ac:chgData name="Peggy Blum" userId="32722c860e228486" providerId="LiveId" clId="{3C0615BC-4774-4FFF-A38B-B863B5696795}" dt="2020-10-10T15:21:53.382" v="698" actId="26606"/>
          <ac:spMkLst>
            <pc:docMk/>
            <pc:sldMk cId="4104375174" sldId="276"/>
            <ac:spMk id="14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59:28.340" v="1091" actId="26606"/>
          <ac:spMkLst>
            <pc:docMk/>
            <pc:sldMk cId="4104375174" sldId="276"/>
            <ac:spMk id="17" creationId="{3A8EC506-B1DA-46A1-B44D-774E68468E13}"/>
          </ac:spMkLst>
        </pc:spChg>
        <pc:spChg chg="del">
          <ac:chgData name="Peggy Blum" userId="32722c860e228486" providerId="LiveId" clId="{3C0615BC-4774-4FFF-A38B-B863B5696795}" dt="2020-10-10T15:21:53.382" v="698" actId="26606"/>
          <ac:spMkLst>
            <pc:docMk/>
            <pc:sldMk cId="4104375174" sldId="276"/>
            <ac:spMk id="18" creationId="{CA73784B-AC76-4BAD-93AF-C72D0EDFD715}"/>
          </ac:spMkLst>
        </pc:spChg>
        <pc:spChg chg="add del">
          <ac:chgData name="Peggy Blum" userId="32722c860e228486" providerId="LiveId" clId="{3C0615BC-4774-4FFF-A38B-B863B5696795}" dt="2020-10-10T15:59:28.340" v="1091" actId="26606"/>
          <ac:spMkLst>
            <pc:docMk/>
            <pc:sldMk cId="4104375174" sldId="276"/>
            <ac:spMk id="22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37:35.566" v="830" actId="26606"/>
          <ac:spMkLst>
            <pc:docMk/>
            <pc:sldMk cId="4104375174" sldId="276"/>
            <ac:spMk id="25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59:28.340" v="1091" actId="26606"/>
          <ac:spMkLst>
            <pc:docMk/>
            <pc:sldMk cId="4104375174" sldId="276"/>
            <ac:spMk id="26" creationId="{CA73784B-AC76-4BAD-93AF-C72D0EDFD715}"/>
          </ac:spMkLst>
        </pc:spChg>
        <pc:spChg chg="add del">
          <ac:chgData name="Peggy Blum" userId="32722c860e228486" providerId="LiveId" clId="{3C0615BC-4774-4FFF-A38B-B863B5696795}" dt="2020-10-10T15:37:35.566" v="830" actId="26606"/>
          <ac:spMkLst>
            <pc:docMk/>
            <pc:sldMk cId="4104375174" sldId="276"/>
            <ac:spMk id="27" creationId="{BFF30785-305E-45D7-984F-5AA93D3CA561}"/>
          </ac:spMkLst>
        </pc:spChg>
        <pc:spChg chg="add">
          <ac:chgData name="Peggy Blum" userId="32722c860e228486" providerId="LiveId" clId="{3C0615BC-4774-4FFF-A38B-B863B5696795}" dt="2020-10-10T15:59:28.340" v="1091" actId="26606"/>
          <ac:spMkLst>
            <pc:docMk/>
            <pc:sldMk cId="4104375174" sldId="276"/>
            <ac:spMk id="30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37:35.566" v="830" actId="26606"/>
          <ac:spMkLst>
            <pc:docMk/>
            <pc:sldMk cId="4104375174" sldId="276"/>
            <ac:spMk id="31" creationId="{CA73784B-AC76-4BAD-93AF-C72D0EDFD715}"/>
          </ac:spMkLst>
        </pc:spChg>
        <pc:spChg chg="add">
          <ac:chgData name="Peggy Blum" userId="32722c860e228486" providerId="LiveId" clId="{3C0615BC-4774-4FFF-A38B-B863B5696795}" dt="2020-10-10T15:59:28.340" v="1091" actId="26606"/>
          <ac:spMkLst>
            <pc:docMk/>
            <pc:sldMk cId="4104375174" sldId="276"/>
            <ac:spMk id="35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45:00.199" v="1009" actId="26606"/>
          <ac:spMkLst>
            <pc:docMk/>
            <pc:sldMk cId="4104375174" sldId="276"/>
            <ac:spMk id="38" creationId="{3A8EC506-B1DA-46A1-B44D-774E68468E13}"/>
          </ac:spMkLst>
        </pc:spChg>
        <pc:spChg chg="add">
          <ac:chgData name="Peggy Blum" userId="32722c860e228486" providerId="LiveId" clId="{3C0615BC-4774-4FFF-A38B-B863B5696795}" dt="2020-10-10T15:59:28.340" v="1091" actId="26606"/>
          <ac:spMkLst>
            <pc:docMk/>
            <pc:sldMk cId="4104375174" sldId="276"/>
            <ac:spMk id="39" creationId="{2A85F7B3-F4E6-4FBF-B74E-43CAB468F500}"/>
          </ac:spMkLst>
        </pc:spChg>
        <pc:spChg chg="add del">
          <ac:chgData name="Peggy Blum" userId="32722c860e228486" providerId="LiveId" clId="{3C0615BC-4774-4FFF-A38B-B863B5696795}" dt="2020-10-10T15:45:00.199" v="1009" actId="26606"/>
          <ac:spMkLst>
            <pc:docMk/>
            <pc:sldMk cId="4104375174" sldId="276"/>
            <ac:spMk id="40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45:00.199" v="1009" actId="26606"/>
          <ac:spMkLst>
            <pc:docMk/>
            <pc:sldMk cId="4104375174" sldId="276"/>
            <ac:spMk id="44" creationId="{CA73784B-AC76-4BAD-93AF-C72D0EDFD715}"/>
          </ac:spMkLst>
        </pc:spChg>
        <pc:spChg chg="add del">
          <ac:chgData name="Peggy Blum" userId="32722c860e228486" providerId="LiveId" clId="{3C0615BC-4774-4FFF-A38B-B863B5696795}" dt="2020-10-10T15:45:21.465" v="1012" actId="26606"/>
          <ac:spMkLst>
            <pc:docMk/>
            <pc:sldMk cId="4104375174" sldId="276"/>
            <ac:spMk id="51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45:21.465" v="1012" actId="26606"/>
          <ac:spMkLst>
            <pc:docMk/>
            <pc:sldMk cId="4104375174" sldId="276"/>
            <ac:spMk id="53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45:21.465" v="1012" actId="26606"/>
          <ac:spMkLst>
            <pc:docMk/>
            <pc:sldMk cId="4104375174" sldId="276"/>
            <ac:spMk id="57" creationId="{2A85F7B3-F4E6-4FBF-B74E-43CAB468F500}"/>
          </ac:spMkLst>
        </pc:spChg>
        <pc:spChg chg="add del">
          <ac:chgData name="Peggy Blum" userId="32722c860e228486" providerId="LiveId" clId="{3C0615BC-4774-4FFF-A38B-B863B5696795}" dt="2020-10-10T15:46:30.588" v="1014" actId="26606"/>
          <ac:spMkLst>
            <pc:docMk/>
            <pc:sldMk cId="4104375174" sldId="276"/>
            <ac:spMk id="64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46:30.588" v="1014" actId="26606"/>
          <ac:spMkLst>
            <pc:docMk/>
            <pc:sldMk cId="4104375174" sldId="276"/>
            <ac:spMk id="66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46:30.588" v="1014" actId="26606"/>
          <ac:spMkLst>
            <pc:docMk/>
            <pc:sldMk cId="4104375174" sldId="276"/>
            <ac:spMk id="70" creationId="{CA73784B-AC76-4BAD-93AF-C72D0EDFD715}"/>
          </ac:spMkLst>
        </pc:spChg>
        <pc:spChg chg="add del">
          <ac:chgData name="Peggy Blum" userId="32722c860e228486" providerId="LiveId" clId="{3C0615BC-4774-4FFF-A38B-B863B5696795}" dt="2020-10-10T15:54:29.505" v="1069" actId="700"/>
          <ac:spMkLst>
            <pc:docMk/>
            <pc:sldMk cId="4104375174" sldId="276"/>
            <ac:spMk id="77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54:29.505" v="1069" actId="700"/>
          <ac:spMkLst>
            <pc:docMk/>
            <pc:sldMk cId="4104375174" sldId="276"/>
            <ac:spMk id="79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54:29.505" v="1069" actId="700"/>
          <ac:spMkLst>
            <pc:docMk/>
            <pc:sldMk cId="4104375174" sldId="276"/>
            <ac:spMk id="83" creationId="{2A85F7B3-F4E6-4FBF-B74E-43CAB468F500}"/>
          </ac:spMkLst>
        </pc:spChg>
        <pc:spChg chg="add del">
          <ac:chgData name="Peggy Blum" userId="32722c860e228486" providerId="LiveId" clId="{3C0615BC-4774-4FFF-A38B-B863B5696795}" dt="2020-10-10T15:54:24.745" v="1067" actId="26606"/>
          <ac:spMkLst>
            <pc:docMk/>
            <pc:sldMk cId="4104375174" sldId="276"/>
            <ac:spMk id="90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54:24.745" v="1067" actId="26606"/>
          <ac:spMkLst>
            <pc:docMk/>
            <pc:sldMk cId="4104375174" sldId="276"/>
            <ac:spMk id="92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54:24.745" v="1067" actId="26606"/>
          <ac:spMkLst>
            <pc:docMk/>
            <pc:sldMk cId="4104375174" sldId="276"/>
            <ac:spMk id="96" creationId="{2A85F7B3-F4E6-4FBF-B74E-43CAB468F500}"/>
          </ac:spMkLst>
        </pc:spChg>
        <pc:picChg chg="add mod">
          <ac:chgData name="Peggy Blum" userId="32722c860e228486" providerId="LiveId" clId="{3C0615BC-4774-4FFF-A38B-B863B5696795}" dt="2020-10-10T15:59:28.340" v="1091" actId="26606"/>
          <ac:picMkLst>
            <pc:docMk/>
            <pc:sldMk cId="4104375174" sldId="276"/>
            <ac:picMk id="3" creationId="{AE8EB327-36C1-4F15-9244-AAAD8E989113}"/>
          </ac:picMkLst>
        </pc:picChg>
        <pc:picChg chg="del">
          <ac:chgData name="Peggy Blum" userId="32722c860e228486" providerId="LiveId" clId="{3C0615BC-4774-4FFF-A38B-B863B5696795}" dt="2020-10-10T15:20:44.619" v="694" actId="21"/>
          <ac:picMkLst>
            <pc:docMk/>
            <pc:sldMk cId="4104375174" sldId="276"/>
            <ac:picMk id="6" creationId="{D008A296-C5BC-47D3-A945-06D0546459E4}"/>
          </ac:picMkLst>
        </pc:picChg>
        <pc:cxnChg chg="add del">
          <ac:chgData name="Peggy Blum" userId="32722c860e228486" providerId="LiveId" clId="{3C0615BC-4774-4FFF-A38B-B863B5696795}" dt="2020-10-10T15:58:41.913" v="1087" actId="26606"/>
          <ac:cxnSpMkLst>
            <pc:docMk/>
            <pc:sldMk cId="4104375174" sldId="276"/>
            <ac:cxnSpMk id="11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58:41.913" v="1087" actId="26606"/>
          <ac:cxnSpMkLst>
            <pc:docMk/>
            <pc:sldMk cId="4104375174" sldId="276"/>
            <ac:cxnSpMk id="15" creationId="{73741D5B-1709-4CDB-963A-CC3C749412B8}"/>
          </ac:cxnSpMkLst>
        </pc:cxnChg>
        <pc:cxnChg chg="del">
          <ac:chgData name="Peggy Blum" userId="32722c860e228486" providerId="LiveId" clId="{3C0615BC-4774-4FFF-A38B-B863B5696795}" dt="2020-10-10T15:21:53.382" v="698" actId="26606"/>
          <ac:cxnSpMkLst>
            <pc:docMk/>
            <pc:sldMk cId="4104375174" sldId="276"/>
            <ac:cxnSpMk id="16" creationId="{15E01FA5-D766-43CA-A83D-E7CF3F04E96F}"/>
          </ac:cxnSpMkLst>
        </pc:cxnChg>
        <pc:cxnChg chg="del">
          <ac:chgData name="Peggy Blum" userId="32722c860e228486" providerId="LiveId" clId="{3C0615BC-4774-4FFF-A38B-B863B5696795}" dt="2020-10-10T15:21:53.382" v="698" actId="26606"/>
          <ac:cxnSpMkLst>
            <pc:docMk/>
            <pc:sldMk cId="4104375174" sldId="276"/>
            <ac:cxnSpMk id="20" creationId="{811DCF04-0C7C-44FC-8246-FC8D736B1A71}"/>
          </ac:cxnSpMkLst>
        </pc:cxnChg>
        <pc:cxnChg chg="add del">
          <ac:chgData name="Peggy Blum" userId="32722c860e228486" providerId="LiveId" clId="{3C0615BC-4774-4FFF-A38B-B863B5696795}" dt="2020-10-10T15:59:28.340" v="1091" actId="26606"/>
          <ac:cxnSpMkLst>
            <pc:docMk/>
            <pc:sldMk cId="4104375174" sldId="276"/>
            <ac:cxnSpMk id="24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59:28.340" v="1091" actId="26606"/>
          <ac:cxnSpMkLst>
            <pc:docMk/>
            <pc:sldMk cId="4104375174" sldId="276"/>
            <ac:cxnSpMk id="28" creationId="{811DCF04-0C7C-44FC-8246-FC8D736B1A71}"/>
          </ac:cxnSpMkLst>
        </pc:cxnChg>
        <pc:cxnChg chg="add del">
          <ac:chgData name="Peggy Blum" userId="32722c860e228486" providerId="LiveId" clId="{3C0615BC-4774-4FFF-A38B-B863B5696795}" dt="2020-10-10T15:37:35.566" v="830" actId="26606"/>
          <ac:cxnSpMkLst>
            <pc:docMk/>
            <pc:sldMk cId="4104375174" sldId="276"/>
            <ac:cxnSpMk id="29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37:35.566" v="830" actId="26606"/>
          <ac:cxnSpMkLst>
            <pc:docMk/>
            <pc:sldMk cId="4104375174" sldId="276"/>
            <ac:cxnSpMk id="33" creationId="{811DCF04-0C7C-44FC-8246-FC8D736B1A71}"/>
          </ac:cxnSpMkLst>
        </pc:cxnChg>
        <pc:cxnChg chg="add">
          <ac:chgData name="Peggy Blum" userId="32722c860e228486" providerId="LiveId" clId="{3C0615BC-4774-4FFF-A38B-B863B5696795}" dt="2020-10-10T15:59:28.340" v="1091" actId="26606"/>
          <ac:cxnSpMkLst>
            <pc:docMk/>
            <pc:sldMk cId="4104375174" sldId="276"/>
            <ac:cxnSpMk id="37" creationId="{15E01FA5-D766-43CA-A83D-E7CF3F04E96F}"/>
          </ac:cxnSpMkLst>
        </pc:cxnChg>
        <pc:cxnChg chg="add">
          <ac:chgData name="Peggy Blum" userId="32722c860e228486" providerId="LiveId" clId="{3C0615BC-4774-4FFF-A38B-B863B5696795}" dt="2020-10-10T15:59:28.340" v="1091" actId="26606"/>
          <ac:cxnSpMkLst>
            <pc:docMk/>
            <pc:sldMk cId="4104375174" sldId="276"/>
            <ac:cxnSpMk id="41" creationId="{73741D5B-1709-4CDB-963A-CC3C749412B8}"/>
          </ac:cxnSpMkLst>
        </pc:cxnChg>
        <pc:cxnChg chg="add del">
          <ac:chgData name="Peggy Blum" userId="32722c860e228486" providerId="LiveId" clId="{3C0615BC-4774-4FFF-A38B-B863B5696795}" dt="2020-10-10T15:45:00.199" v="1009" actId="26606"/>
          <ac:cxnSpMkLst>
            <pc:docMk/>
            <pc:sldMk cId="4104375174" sldId="276"/>
            <ac:cxnSpMk id="42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45:00.199" v="1009" actId="26606"/>
          <ac:cxnSpMkLst>
            <pc:docMk/>
            <pc:sldMk cId="4104375174" sldId="276"/>
            <ac:cxnSpMk id="46" creationId="{811DCF04-0C7C-44FC-8246-FC8D736B1A71}"/>
          </ac:cxnSpMkLst>
        </pc:cxnChg>
        <pc:cxnChg chg="add del">
          <ac:chgData name="Peggy Blum" userId="32722c860e228486" providerId="LiveId" clId="{3C0615BC-4774-4FFF-A38B-B863B5696795}" dt="2020-10-10T15:45:21.465" v="1012" actId="26606"/>
          <ac:cxnSpMkLst>
            <pc:docMk/>
            <pc:sldMk cId="4104375174" sldId="276"/>
            <ac:cxnSpMk id="55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45:21.465" v="1012" actId="26606"/>
          <ac:cxnSpMkLst>
            <pc:docMk/>
            <pc:sldMk cId="4104375174" sldId="276"/>
            <ac:cxnSpMk id="59" creationId="{73741D5B-1709-4CDB-963A-CC3C749412B8}"/>
          </ac:cxnSpMkLst>
        </pc:cxnChg>
        <pc:cxnChg chg="add del">
          <ac:chgData name="Peggy Blum" userId="32722c860e228486" providerId="LiveId" clId="{3C0615BC-4774-4FFF-A38B-B863B5696795}" dt="2020-10-10T15:46:30.588" v="1014" actId="26606"/>
          <ac:cxnSpMkLst>
            <pc:docMk/>
            <pc:sldMk cId="4104375174" sldId="276"/>
            <ac:cxnSpMk id="68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46:30.588" v="1014" actId="26606"/>
          <ac:cxnSpMkLst>
            <pc:docMk/>
            <pc:sldMk cId="4104375174" sldId="276"/>
            <ac:cxnSpMk id="72" creationId="{811DCF04-0C7C-44FC-8246-FC8D736B1A71}"/>
          </ac:cxnSpMkLst>
        </pc:cxnChg>
        <pc:cxnChg chg="add del">
          <ac:chgData name="Peggy Blum" userId="32722c860e228486" providerId="LiveId" clId="{3C0615BC-4774-4FFF-A38B-B863B5696795}" dt="2020-10-10T15:54:29.505" v="1069" actId="700"/>
          <ac:cxnSpMkLst>
            <pc:docMk/>
            <pc:sldMk cId="4104375174" sldId="276"/>
            <ac:cxnSpMk id="81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54:29.505" v="1069" actId="700"/>
          <ac:cxnSpMkLst>
            <pc:docMk/>
            <pc:sldMk cId="4104375174" sldId="276"/>
            <ac:cxnSpMk id="85" creationId="{73741D5B-1709-4CDB-963A-CC3C749412B8}"/>
          </ac:cxnSpMkLst>
        </pc:cxnChg>
        <pc:cxnChg chg="add del">
          <ac:chgData name="Peggy Blum" userId="32722c860e228486" providerId="LiveId" clId="{3C0615BC-4774-4FFF-A38B-B863B5696795}" dt="2020-10-10T15:54:24.745" v="1067" actId="26606"/>
          <ac:cxnSpMkLst>
            <pc:docMk/>
            <pc:sldMk cId="4104375174" sldId="276"/>
            <ac:cxnSpMk id="94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54:24.745" v="1067" actId="26606"/>
          <ac:cxnSpMkLst>
            <pc:docMk/>
            <pc:sldMk cId="4104375174" sldId="276"/>
            <ac:cxnSpMk id="98" creationId="{73741D5B-1709-4CDB-963A-CC3C749412B8}"/>
          </ac:cxnSpMkLst>
        </pc:cxnChg>
      </pc:sldChg>
      <pc:sldChg chg="del">
        <pc:chgData name="Peggy Blum" userId="32722c860e228486" providerId="LiveId" clId="{3C0615BC-4774-4FFF-A38B-B863B5696795}" dt="2020-10-10T15:31:02.133" v="748" actId="2696"/>
        <pc:sldMkLst>
          <pc:docMk/>
          <pc:sldMk cId="102057399" sldId="283"/>
        </pc:sldMkLst>
      </pc:sldChg>
      <pc:sldChg chg="del">
        <pc:chgData name="Peggy Blum" userId="32722c860e228486" providerId="LiveId" clId="{3C0615BC-4774-4FFF-A38B-B863B5696795}" dt="2020-10-10T15:30:59.832" v="747" actId="2696"/>
        <pc:sldMkLst>
          <pc:docMk/>
          <pc:sldMk cId="134823215" sldId="286"/>
        </pc:sldMkLst>
      </pc:sldChg>
      <pc:sldChg chg="del">
        <pc:chgData name="Peggy Blum" userId="32722c860e228486" providerId="LiveId" clId="{3C0615BC-4774-4FFF-A38B-B863B5696795}" dt="2020-10-10T15:31:04.309" v="749" actId="2696"/>
        <pc:sldMkLst>
          <pc:docMk/>
          <pc:sldMk cId="4049236467" sldId="287"/>
        </pc:sldMkLst>
      </pc:sldChg>
      <pc:sldChg chg="addSp delSp modSp mod">
        <pc:chgData name="Peggy Blum" userId="32722c860e228486" providerId="LiveId" clId="{3C0615BC-4774-4FFF-A38B-B863B5696795}" dt="2020-10-10T15:16:32.811" v="606" actId="20577"/>
        <pc:sldMkLst>
          <pc:docMk/>
          <pc:sldMk cId="4158055338" sldId="288"/>
        </pc:sldMkLst>
        <pc:spChg chg="mod">
          <ac:chgData name="Peggy Blum" userId="32722c860e228486" providerId="LiveId" clId="{3C0615BC-4774-4FFF-A38B-B863B5696795}" dt="2020-10-10T15:15:10.662" v="564" actId="20577"/>
          <ac:spMkLst>
            <pc:docMk/>
            <pc:sldMk cId="4158055338" sldId="288"/>
            <ac:spMk id="3" creationId="{AB8E77B6-392C-4F48-8F5E-C8BED4A41D8A}"/>
          </ac:spMkLst>
        </pc:spChg>
        <pc:spChg chg="add del mod">
          <ac:chgData name="Peggy Blum" userId="32722c860e228486" providerId="LiveId" clId="{3C0615BC-4774-4FFF-A38B-B863B5696795}" dt="2020-10-10T15:11:30.447" v="374" actId="931"/>
          <ac:spMkLst>
            <pc:docMk/>
            <pc:sldMk cId="4158055338" sldId="288"/>
            <ac:spMk id="5" creationId="{6B02630D-7CAD-49AB-8A3A-44A0652B95DA}"/>
          </ac:spMkLst>
        </pc:spChg>
        <pc:spChg chg="mod">
          <ac:chgData name="Peggy Blum" userId="32722c860e228486" providerId="LiveId" clId="{3C0615BC-4774-4FFF-A38B-B863B5696795}" dt="2020-10-10T15:16:32.811" v="606" actId="20577"/>
          <ac:spMkLst>
            <pc:docMk/>
            <pc:sldMk cId="4158055338" sldId="288"/>
            <ac:spMk id="7" creationId="{0DB2E712-8822-4460-9CA1-D8BECBD26FC2}"/>
          </ac:spMkLst>
        </pc:spChg>
        <pc:picChg chg="del">
          <ac:chgData name="Peggy Blum" userId="32722c860e228486" providerId="LiveId" clId="{3C0615BC-4774-4FFF-A38B-B863B5696795}" dt="2020-10-10T15:10:09.324" v="373" actId="21"/>
          <ac:picMkLst>
            <pc:docMk/>
            <pc:sldMk cId="4158055338" sldId="288"/>
            <ac:picMk id="4" creationId="{4B5D4A08-2643-4C37-B019-E238C89A19DE}"/>
          </ac:picMkLst>
        </pc:picChg>
        <pc:picChg chg="add mod">
          <ac:chgData name="Peggy Blum" userId="32722c860e228486" providerId="LiveId" clId="{3C0615BC-4774-4FFF-A38B-B863B5696795}" dt="2020-10-10T15:11:34.235" v="377" actId="26606"/>
          <ac:picMkLst>
            <pc:docMk/>
            <pc:sldMk cId="4158055338" sldId="288"/>
            <ac:picMk id="8" creationId="{8C9CD56F-7E13-48E5-9AE9-580446C69C88}"/>
          </ac:picMkLst>
        </pc:picChg>
        <pc:cxnChg chg="del">
          <ac:chgData name="Peggy Blum" userId="32722c860e228486" providerId="LiveId" clId="{3C0615BC-4774-4FFF-A38B-B863B5696795}" dt="2020-10-10T15:11:34.235" v="377" actId="26606"/>
          <ac:cxnSpMkLst>
            <pc:docMk/>
            <pc:sldMk cId="4158055338" sldId="288"/>
            <ac:cxnSpMk id="10" creationId="{9200C8B5-FB5A-4F8B-A9BD-693C051418A3}"/>
          </ac:cxnSpMkLst>
        </pc:cxnChg>
        <pc:cxnChg chg="add">
          <ac:chgData name="Peggy Blum" userId="32722c860e228486" providerId="LiveId" clId="{3C0615BC-4774-4FFF-A38B-B863B5696795}" dt="2020-10-10T15:11:34.235" v="377" actId="26606"/>
          <ac:cxnSpMkLst>
            <pc:docMk/>
            <pc:sldMk cId="4158055338" sldId="288"/>
            <ac:cxnSpMk id="15" creationId="{9200C8B5-FB5A-4F8B-A9BD-693C051418A3}"/>
          </ac:cxnSpMkLst>
        </pc:cxnChg>
      </pc:sldChg>
      <pc:sldChg chg="addSp delSp modSp mod modClrScheme delDesignElem chgLayout">
        <pc:chgData name="Peggy Blum" userId="32722c860e228486" providerId="LiveId" clId="{3C0615BC-4774-4FFF-A38B-B863B5696795}" dt="2020-10-10T14:56:10.886" v="359" actId="113"/>
        <pc:sldMkLst>
          <pc:docMk/>
          <pc:sldMk cId="466604751" sldId="289"/>
        </pc:sldMkLst>
        <pc:spChg chg="mod ord">
          <ac:chgData name="Peggy Blum" userId="32722c860e228486" providerId="LiveId" clId="{3C0615BC-4774-4FFF-A38B-B863B5696795}" dt="2020-10-10T14:55:53.780" v="356" actId="26606"/>
          <ac:spMkLst>
            <pc:docMk/>
            <pc:sldMk cId="466604751" sldId="289"/>
            <ac:spMk id="2" creationId="{04BD5E2F-1F27-4E32-A767-7F8356D72EBC}"/>
          </ac:spMkLst>
        </pc:spChg>
        <pc:spChg chg="add del mod ord">
          <ac:chgData name="Peggy Blum" userId="32722c860e228486" providerId="LiveId" clId="{3C0615BC-4774-4FFF-A38B-B863B5696795}" dt="2020-10-10T14:55:34.531" v="353" actId="700"/>
          <ac:spMkLst>
            <pc:docMk/>
            <pc:sldMk cId="466604751" sldId="289"/>
            <ac:spMk id="3" creationId="{1BF05C5A-1D02-4E7C-8DEB-E8913FFDBE1A}"/>
          </ac:spMkLst>
        </pc:spChg>
        <pc:spChg chg="add del mod ord">
          <ac:chgData name="Peggy Blum" userId="32722c860e228486" providerId="LiveId" clId="{3C0615BC-4774-4FFF-A38B-B863B5696795}" dt="2020-10-10T14:27:50.156" v="76" actId="931"/>
          <ac:spMkLst>
            <pc:docMk/>
            <pc:sldMk cId="466604751" sldId="289"/>
            <ac:spMk id="5" creationId="{83B5ACE8-9080-4EB2-866B-3EF769C93BD0}"/>
          </ac:spMkLst>
        </pc:spChg>
        <pc:spChg chg="del">
          <ac:chgData name="Peggy Blum" userId="32722c860e228486" providerId="LiveId" clId="{3C0615BC-4774-4FFF-A38B-B863B5696795}" dt="2020-10-10T14:25:39.753" v="47" actId="700"/>
          <ac:spMkLst>
            <pc:docMk/>
            <pc:sldMk cId="466604751" sldId="289"/>
            <ac:spMk id="9" creationId="{3A8EC506-B1DA-46A1-B44D-774E68468E13}"/>
          </ac:spMkLst>
        </pc:spChg>
        <pc:spChg chg="add del mod">
          <ac:chgData name="Peggy Blum" userId="32722c860e228486" providerId="LiveId" clId="{3C0615BC-4774-4FFF-A38B-B863B5696795}" dt="2020-10-10T14:55:34.531" v="353" actId="700"/>
          <ac:spMkLst>
            <pc:docMk/>
            <pc:sldMk cId="466604751" sldId="289"/>
            <ac:spMk id="10" creationId="{9903AE0E-886B-40E1-92C6-846A4E28705A}"/>
          </ac:spMkLst>
        </pc:spChg>
        <pc:spChg chg="del">
          <ac:chgData name="Peggy Blum" userId="32722c860e228486" providerId="LiveId" clId="{3C0615BC-4774-4FFF-A38B-B863B5696795}" dt="2020-10-10T14:25:39.753" v="47" actId="700"/>
          <ac:spMkLst>
            <pc:docMk/>
            <pc:sldMk cId="466604751" sldId="289"/>
            <ac:spMk id="11" creationId="{BFF30785-305E-45D7-984F-5AA93D3CA561}"/>
          </ac:spMkLst>
        </pc:spChg>
        <pc:spChg chg="add mod ord">
          <ac:chgData name="Peggy Blum" userId="32722c860e228486" providerId="LiveId" clId="{3C0615BC-4774-4FFF-A38B-B863B5696795}" dt="2020-10-10T14:56:10.886" v="359" actId="113"/>
          <ac:spMkLst>
            <pc:docMk/>
            <pc:sldMk cId="466604751" sldId="289"/>
            <ac:spMk id="14" creationId="{F819A8FC-57DD-4B34-AEA4-1C3D7CED1A1F}"/>
          </ac:spMkLst>
        </pc:spChg>
        <pc:spChg chg="del">
          <ac:chgData name="Peggy Blum" userId="32722c860e228486" providerId="LiveId" clId="{3C0615BC-4774-4FFF-A38B-B863B5696795}" dt="2020-10-10T14:25:39.753" v="47" actId="700"/>
          <ac:spMkLst>
            <pc:docMk/>
            <pc:sldMk cId="466604751" sldId="289"/>
            <ac:spMk id="15" creationId="{CA73784B-AC76-4BAD-93AF-C72D0EDFD715}"/>
          </ac:spMkLst>
        </pc:spChg>
        <pc:spChg chg="add">
          <ac:chgData name="Peggy Blum" userId="32722c860e228486" providerId="LiveId" clId="{3C0615BC-4774-4FFF-A38B-B863B5696795}" dt="2020-10-10T14:55:53.780" v="356" actId="26606"/>
          <ac:spMkLst>
            <pc:docMk/>
            <pc:sldMk cId="466604751" sldId="289"/>
            <ac:spMk id="19" creationId="{B0890400-BB8B-4A44-AB63-65C7CA223EBA}"/>
          </ac:spMkLst>
        </pc:spChg>
        <pc:picChg chg="del">
          <ac:chgData name="Peggy Blum" userId="32722c860e228486" providerId="LiveId" clId="{3C0615BC-4774-4FFF-A38B-B863B5696795}" dt="2020-10-10T14:25:51.533" v="69" actId="21"/>
          <ac:picMkLst>
            <pc:docMk/>
            <pc:sldMk cId="466604751" sldId="289"/>
            <ac:picMk id="4" creationId="{81D529B2-CFDD-4A0E-A84F-A1E33AA99BCD}"/>
          </ac:picMkLst>
        </pc:picChg>
        <pc:picChg chg="add del mod">
          <ac:chgData name="Peggy Blum" userId="32722c860e228486" providerId="LiveId" clId="{3C0615BC-4774-4FFF-A38B-B863B5696795}" dt="2020-10-10T14:54:49.638" v="350" actId="21"/>
          <ac:picMkLst>
            <pc:docMk/>
            <pc:sldMk cId="466604751" sldId="289"/>
            <ac:picMk id="7" creationId="{CD1F20E7-66A2-4858-88D7-9599B83061A6}"/>
          </ac:picMkLst>
        </pc:picChg>
        <pc:cxnChg chg="add del">
          <ac:chgData name="Peggy Blum" userId="32722c860e228486" providerId="LiveId" clId="{3C0615BC-4774-4FFF-A38B-B863B5696795}" dt="2020-10-10T14:55:34.531" v="353" actId="700"/>
          <ac:cxnSpMkLst>
            <pc:docMk/>
            <pc:sldMk cId="466604751" sldId="289"/>
            <ac:cxnSpMk id="12" creationId="{9200C8B5-FB5A-4F8B-A9BD-693C051418A3}"/>
          </ac:cxnSpMkLst>
        </pc:cxnChg>
        <pc:cxnChg chg="del">
          <ac:chgData name="Peggy Blum" userId="32722c860e228486" providerId="LiveId" clId="{3C0615BC-4774-4FFF-A38B-B863B5696795}" dt="2020-10-10T14:25:39.753" v="47" actId="700"/>
          <ac:cxnSpMkLst>
            <pc:docMk/>
            <pc:sldMk cId="466604751" sldId="289"/>
            <ac:cxnSpMk id="13" creationId="{15E01FA5-D766-43CA-A83D-E7CF3F04E96F}"/>
          </ac:cxnSpMkLst>
        </pc:cxnChg>
        <pc:cxnChg chg="del">
          <ac:chgData name="Peggy Blum" userId="32722c860e228486" providerId="LiveId" clId="{3C0615BC-4774-4FFF-A38B-B863B5696795}" dt="2020-10-10T14:25:39.753" v="47" actId="700"/>
          <ac:cxnSpMkLst>
            <pc:docMk/>
            <pc:sldMk cId="466604751" sldId="289"/>
            <ac:cxnSpMk id="17" creationId="{811DCF04-0C7C-44FC-8246-FC8D736B1A71}"/>
          </ac:cxnSpMkLst>
        </pc:cxnChg>
        <pc:cxnChg chg="add">
          <ac:chgData name="Peggy Blum" userId="32722c860e228486" providerId="LiveId" clId="{3C0615BC-4774-4FFF-A38B-B863B5696795}" dt="2020-10-10T14:55:53.780" v="356" actId="26606"/>
          <ac:cxnSpMkLst>
            <pc:docMk/>
            <pc:sldMk cId="466604751" sldId="289"/>
            <ac:cxnSpMk id="21" creationId="{4D39B797-CDC6-4529-8A36-9CBFC9816337}"/>
          </ac:cxnSpMkLst>
        </pc:cxnChg>
      </pc:sldChg>
      <pc:sldChg chg="addSp delSp modSp add mod">
        <pc:chgData name="Peggy Blum" userId="32722c860e228486" providerId="LiveId" clId="{3C0615BC-4774-4FFF-A38B-B863B5696795}" dt="2020-10-10T15:53:40.588" v="1062" actId="255"/>
        <pc:sldMkLst>
          <pc:docMk/>
          <pc:sldMk cId="902860362" sldId="290"/>
        </pc:sldMkLst>
        <pc:spChg chg="mod">
          <ac:chgData name="Peggy Blum" userId="32722c860e228486" providerId="LiveId" clId="{3C0615BC-4774-4FFF-A38B-B863B5696795}" dt="2020-10-10T15:53:40.588" v="1062" actId="255"/>
          <ac:spMkLst>
            <pc:docMk/>
            <pc:sldMk cId="902860362" sldId="290"/>
            <ac:spMk id="2" creationId="{04BD5E2F-1F27-4E32-A767-7F8356D72EBC}"/>
          </ac:spMkLst>
        </pc:spChg>
        <pc:spChg chg="mod">
          <ac:chgData name="Peggy Blum" userId="32722c860e228486" providerId="LiveId" clId="{3C0615BC-4774-4FFF-A38B-B863B5696795}" dt="2020-10-10T15:30:42.830" v="746" actId="26606"/>
          <ac:spMkLst>
            <pc:docMk/>
            <pc:sldMk cId="902860362" sldId="290"/>
            <ac:spMk id="3" creationId="{1BF05C5A-1D02-4E7C-8DEB-E8913FFDBE1A}"/>
          </ac:spMkLst>
        </pc:spChg>
        <pc:picChg chg="mod">
          <ac:chgData name="Peggy Blum" userId="32722c860e228486" providerId="LiveId" clId="{3C0615BC-4774-4FFF-A38B-B863B5696795}" dt="2020-10-10T15:30:42.830" v="746" actId="26606"/>
          <ac:picMkLst>
            <pc:docMk/>
            <pc:sldMk cId="902860362" sldId="290"/>
            <ac:picMk id="7" creationId="{CD1F20E7-66A2-4858-88D7-9599B83061A6}"/>
          </ac:picMkLst>
        </pc:picChg>
        <pc:cxnChg chg="add del">
          <ac:chgData name="Peggy Blum" userId="32722c860e228486" providerId="LiveId" clId="{3C0615BC-4774-4FFF-A38B-B863B5696795}" dt="2020-10-10T15:30:42.830" v="746" actId="26606"/>
          <ac:cxnSpMkLst>
            <pc:docMk/>
            <pc:sldMk cId="902860362" sldId="290"/>
            <ac:cxnSpMk id="12" creationId="{9200C8B5-FB5A-4F8B-A9BD-693C051418A3}"/>
          </ac:cxnSpMkLst>
        </pc:cxnChg>
        <pc:cxnChg chg="add del">
          <ac:chgData name="Peggy Blum" userId="32722c860e228486" providerId="LiveId" clId="{3C0615BC-4774-4FFF-A38B-B863B5696795}" dt="2020-10-10T15:30:28.263" v="739" actId="26606"/>
          <ac:cxnSpMkLst>
            <pc:docMk/>
            <pc:sldMk cId="902860362" sldId="290"/>
            <ac:cxnSpMk id="17" creationId="{15F1CC53-719A-4763-BF30-5E25A63CEF3C}"/>
          </ac:cxnSpMkLst>
        </pc:cxnChg>
        <pc:cxnChg chg="add del">
          <ac:chgData name="Peggy Blum" userId="32722c860e228486" providerId="LiveId" clId="{3C0615BC-4774-4FFF-A38B-B863B5696795}" dt="2020-10-10T15:30:42.830" v="746" actId="26606"/>
          <ac:cxnSpMkLst>
            <pc:docMk/>
            <pc:sldMk cId="902860362" sldId="290"/>
            <ac:cxnSpMk id="19" creationId="{15F1CC53-719A-4763-BF30-5E25A63CEF3C}"/>
          </ac:cxnSpMkLst>
        </pc:cxnChg>
      </pc:sldChg>
      <pc:sldChg chg="addSp delSp modSp add del mod ord modClrScheme delDesignElem chgLayout">
        <pc:chgData name="Peggy Blum" userId="32722c860e228486" providerId="LiveId" clId="{3C0615BC-4774-4FFF-A38B-B863B5696795}" dt="2020-10-10T15:44:41.978" v="1008" actId="2696"/>
        <pc:sldMkLst>
          <pc:docMk/>
          <pc:sldMk cId="4170167556" sldId="291"/>
        </pc:sldMkLst>
        <pc:spChg chg="mod ord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2" creationId="{04BD5E2F-1F27-4E32-A767-7F8356D72EBC}"/>
          </ac:spMkLst>
        </pc:spChg>
        <pc:spChg chg="del mod ord">
          <ac:chgData name="Peggy Blum" userId="32722c860e228486" providerId="LiveId" clId="{3C0615BC-4774-4FFF-A38B-B863B5696795}" dt="2020-10-10T15:23:06.481" v="699" actId="700"/>
          <ac:spMkLst>
            <pc:docMk/>
            <pc:sldMk cId="4170167556" sldId="291"/>
            <ac:spMk id="3" creationId="{1BF05C5A-1D02-4E7C-8DEB-E8913FFDBE1A}"/>
          </ac:spMkLst>
        </pc:spChg>
        <pc:spChg chg="add del mod">
          <ac:chgData name="Peggy Blum" userId="32722c860e228486" providerId="LiveId" clId="{3C0615BC-4774-4FFF-A38B-B863B5696795}" dt="2020-10-10T15:23:06.481" v="699" actId="700"/>
          <ac:spMkLst>
            <pc:docMk/>
            <pc:sldMk cId="4170167556" sldId="291"/>
            <ac:spMk id="5" creationId="{3EC74FE2-B710-4A33-8F29-F0045DCD20BC}"/>
          </ac:spMkLst>
        </pc:spChg>
        <pc:spChg chg="add del mod ord">
          <ac:chgData name="Peggy Blum" userId="32722c860e228486" providerId="LiveId" clId="{3C0615BC-4774-4FFF-A38B-B863B5696795}" dt="2020-10-10T15:23:18.959" v="700" actId="931"/>
          <ac:spMkLst>
            <pc:docMk/>
            <pc:sldMk cId="4170167556" sldId="291"/>
            <ac:spMk id="6" creationId="{BE5E3F19-9EC0-4518-86D8-3E757ACF83BD}"/>
          </ac:spMkLst>
        </pc:spChg>
        <pc:spChg chg="add del mod ord">
          <ac:chgData name="Peggy Blum" userId="32722c860e228486" providerId="LiveId" clId="{3C0615BC-4774-4FFF-A38B-B863B5696795}" dt="2020-10-10T15:26:14.197" v="710" actId="931"/>
          <ac:spMkLst>
            <pc:docMk/>
            <pc:sldMk cId="4170167556" sldId="291"/>
            <ac:spMk id="10" creationId="{70D67A80-C220-4200-B0DC-12F67FECF298}"/>
          </ac:spMkLst>
        </pc:spChg>
        <pc:spChg chg="add del mod">
          <ac:chgData name="Peggy Blum" userId="32722c860e228486" providerId="LiveId" clId="{3C0615BC-4774-4FFF-A38B-B863B5696795}" dt="2020-10-10T15:25:09.634" v="707" actId="931"/>
          <ac:spMkLst>
            <pc:docMk/>
            <pc:sldMk cId="4170167556" sldId="291"/>
            <ac:spMk id="13" creationId="{5B71D297-D299-4F6F-BE6F-39CD45533AF6}"/>
          </ac:spMkLst>
        </pc:spChg>
        <pc:spChg chg="add del mod ord">
          <ac:chgData name="Peggy Blum" userId="32722c860e228486" providerId="LiveId" clId="{3C0615BC-4774-4FFF-A38B-B863B5696795}" dt="2020-10-10T15:26:25.009" v="714" actId="700"/>
          <ac:spMkLst>
            <pc:docMk/>
            <pc:sldMk cId="4170167556" sldId="291"/>
            <ac:spMk id="18" creationId="{101BA8FC-0FE5-4A7D-A502-7686ACD66333}"/>
          </ac:spMkLst>
        </pc:spChg>
        <pc:spChg chg="add del mod ord">
          <ac:chgData name="Peggy Blum" userId="32722c860e228486" providerId="LiveId" clId="{3C0615BC-4774-4FFF-A38B-B863B5696795}" dt="2020-10-10T15:26:25.009" v="714" actId="700"/>
          <ac:spMkLst>
            <pc:docMk/>
            <pc:sldMk cId="4170167556" sldId="291"/>
            <ac:spMk id="19" creationId="{E86E2D10-1D6E-4E41-9981-2F9F17573089}"/>
          </ac:spMkLst>
        </pc:spChg>
        <pc:spChg chg="add del">
          <ac:chgData name="Peggy Blum" userId="32722c860e228486" providerId="LiveId" clId="{3C0615BC-4774-4FFF-A38B-B863B5696795}" dt="2020-10-10T15:27:29.547" v="720" actId="21"/>
          <ac:spMkLst>
            <pc:docMk/>
            <pc:sldMk cId="4170167556" sldId="291"/>
            <ac:spMk id="21" creationId="{26816121-30F0-4B7D-9714-FE2372E87277}"/>
          </ac:spMkLst>
        </pc:spChg>
        <pc:spChg chg="add del">
          <ac:chgData name="Peggy Blum" userId="32722c860e228486" providerId="LiveId" clId="{3C0615BC-4774-4FFF-A38B-B863B5696795}" dt="2020-10-10T15:27:49.321" v="722" actId="21"/>
          <ac:spMkLst>
            <pc:docMk/>
            <pc:sldMk cId="4170167556" sldId="291"/>
            <ac:spMk id="28" creationId="{693E5DD3-79C1-4547-9578-C3E782D336B6}"/>
          </ac:spMkLst>
        </pc:spChg>
        <pc:spChg chg="add del">
          <ac:chgData name="Peggy Blum" userId="32722c860e228486" providerId="LiveId" clId="{3C0615BC-4774-4FFF-A38B-B863B5696795}" dt="2020-10-10T15:28:28.578" v="726" actId="26606"/>
          <ac:spMkLst>
            <pc:docMk/>
            <pc:sldMk cId="4170167556" sldId="291"/>
            <ac:spMk id="33" creationId="{6AB9711F-9D4F-49B4-892B-FEF66AA2FA95}"/>
          </ac:spMkLst>
        </pc:spChg>
        <pc:spChg chg="add del">
          <ac:chgData name="Peggy Blum" userId="32722c860e228486" providerId="LiveId" clId="{3C0615BC-4774-4FFF-A38B-B863B5696795}" dt="2020-10-10T15:28:28.578" v="726" actId="26606"/>
          <ac:spMkLst>
            <pc:docMk/>
            <pc:sldMk cId="4170167556" sldId="291"/>
            <ac:spMk id="34" creationId="{3A32867E-64D3-4B51-85AC-D771EA43C320}"/>
          </ac:spMkLst>
        </pc:spChg>
        <pc:spChg chg="add del">
          <ac:chgData name="Peggy Blum" userId="32722c860e228486" providerId="LiveId" clId="{3C0615BC-4774-4FFF-A38B-B863B5696795}" dt="2020-10-10T15:28:05.185" v="724" actId="26606"/>
          <ac:spMkLst>
            <pc:docMk/>
            <pc:sldMk cId="4170167556" sldId="291"/>
            <ac:spMk id="36" creationId="{6AB9711F-9D4F-49B4-892B-FEF66AA2FA95}"/>
          </ac:spMkLst>
        </pc:spChg>
        <pc:spChg chg="add del">
          <ac:chgData name="Peggy Blum" userId="32722c860e228486" providerId="LiveId" clId="{3C0615BC-4774-4FFF-A38B-B863B5696795}" dt="2020-10-10T15:28:28.578" v="726" actId="26606"/>
          <ac:spMkLst>
            <pc:docMk/>
            <pc:sldMk cId="4170167556" sldId="291"/>
            <ac:spMk id="37" creationId="{BA4867E5-190B-4F43-A50E-807EF359B215}"/>
          </ac:spMkLst>
        </pc:spChg>
        <pc:spChg chg="add del">
          <ac:chgData name="Peggy Blum" userId="32722c860e228486" providerId="LiveId" clId="{3C0615BC-4774-4FFF-A38B-B863B5696795}" dt="2020-10-10T15:28:05.185" v="724" actId="26606"/>
          <ac:spMkLst>
            <pc:docMk/>
            <pc:sldMk cId="4170167556" sldId="291"/>
            <ac:spMk id="38" creationId="{3A32867E-64D3-4B51-85AC-D771EA43C320}"/>
          </ac:spMkLst>
        </pc:spChg>
        <pc:spChg chg="add del">
          <ac:chgData name="Peggy Blum" userId="32722c860e228486" providerId="LiveId" clId="{3C0615BC-4774-4FFF-A38B-B863B5696795}" dt="2020-10-10T15:28:28.578" v="726" actId="26606"/>
          <ac:spMkLst>
            <pc:docMk/>
            <pc:sldMk cId="4170167556" sldId="291"/>
            <ac:spMk id="39" creationId="{B7EB48EF-E95A-4C54-9764-792B3C0182A8}"/>
          </ac:spMkLst>
        </pc:spChg>
        <pc:spChg chg="add del">
          <ac:chgData name="Peggy Blum" userId="32722c860e228486" providerId="LiveId" clId="{3C0615BC-4774-4FFF-A38B-B863B5696795}" dt="2020-10-10T15:28:05.185" v="724" actId="26606"/>
          <ac:spMkLst>
            <pc:docMk/>
            <pc:sldMk cId="4170167556" sldId="291"/>
            <ac:spMk id="42" creationId="{363104CD-8037-4022-8EEC-A32EDF6154AC}"/>
          </ac:spMkLst>
        </pc:spChg>
        <pc:spChg chg="add del">
          <ac:chgData name="Peggy Blum" userId="32722c860e228486" providerId="LiveId" clId="{3C0615BC-4774-4FFF-A38B-B863B5696795}" dt="2020-10-10T15:28:28.578" v="726" actId="26606"/>
          <ac:spMkLst>
            <pc:docMk/>
            <pc:sldMk cId="4170167556" sldId="291"/>
            <ac:spMk id="48" creationId="{56691C74-2C28-4EBC-9A90-873D02DE004C}"/>
          </ac:spMkLst>
        </pc:spChg>
        <pc:spChg chg="add del">
          <ac:chgData name="Peggy Blum" userId="32722c860e228486" providerId="LiveId" clId="{3C0615BC-4774-4FFF-A38B-B863B5696795}" dt="2020-10-10T15:30:39.144" v="744" actId="26606"/>
          <ac:spMkLst>
            <pc:docMk/>
            <pc:sldMk cId="4170167556" sldId="291"/>
            <ac:spMk id="53" creationId="{6AB9711F-9D4F-49B4-892B-FEF66AA2FA95}"/>
          </ac:spMkLst>
        </pc:spChg>
        <pc:spChg chg="add del">
          <ac:chgData name="Peggy Blum" userId="32722c860e228486" providerId="LiveId" clId="{3C0615BC-4774-4FFF-A38B-B863B5696795}" dt="2020-10-10T15:30:39.144" v="744" actId="26606"/>
          <ac:spMkLst>
            <pc:docMk/>
            <pc:sldMk cId="4170167556" sldId="291"/>
            <ac:spMk id="55" creationId="{3A32867E-64D3-4B51-85AC-D771EA43C320}"/>
          </ac:spMkLst>
        </pc:spChg>
        <pc:spChg chg="add del">
          <ac:chgData name="Peggy Blum" userId="32722c860e228486" providerId="LiveId" clId="{3C0615BC-4774-4FFF-A38B-B863B5696795}" dt="2020-10-10T15:30:39.144" v="744" actId="26606"/>
          <ac:spMkLst>
            <pc:docMk/>
            <pc:sldMk cId="4170167556" sldId="291"/>
            <ac:spMk id="59" creationId="{BA4867E5-190B-4F43-A50E-807EF359B215}"/>
          </ac:spMkLst>
        </pc:spChg>
        <pc:spChg chg="add del">
          <ac:chgData name="Peggy Blum" userId="32722c860e228486" providerId="LiveId" clId="{3C0615BC-4774-4FFF-A38B-B863B5696795}" dt="2020-10-10T15:30:39.144" v="744" actId="26606"/>
          <ac:spMkLst>
            <pc:docMk/>
            <pc:sldMk cId="4170167556" sldId="291"/>
            <ac:spMk id="61" creationId="{B7EB48EF-E95A-4C54-9764-792B3C0182A8}"/>
          </ac:spMkLst>
        </pc:spChg>
        <pc:spChg chg="add del">
          <ac:chgData name="Peggy Blum" userId="32722c860e228486" providerId="LiveId" clId="{3C0615BC-4774-4FFF-A38B-B863B5696795}" dt="2020-10-10T15:30:39.144" v="744" actId="26606"/>
          <ac:spMkLst>
            <pc:docMk/>
            <pc:sldMk cId="4170167556" sldId="291"/>
            <ac:spMk id="65" creationId="{56691C74-2C28-4EBC-9A90-873D02DE004C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67" creationId="{6AB9711F-9D4F-49B4-892B-FEF66AA2FA95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68" creationId="{3A32867E-64D3-4B51-85AC-D771EA43C320}"/>
          </ac:spMkLst>
        </pc:spChg>
        <pc:spChg chg="add del">
          <ac:chgData name="Peggy Blum" userId="32722c860e228486" providerId="LiveId" clId="{3C0615BC-4774-4FFF-A38B-B863B5696795}" dt="2020-10-10T15:29:02.289" v="729" actId="26606"/>
          <ac:spMkLst>
            <pc:docMk/>
            <pc:sldMk cId="4170167556" sldId="291"/>
            <ac:spMk id="70" creationId="{6AB9711F-9D4F-49B4-892B-FEF66AA2FA95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71" creationId="{BA4867E5-190B-4F43-A50E-807EF359B215}"/>
          </ac:spMkLst>
        </pc:spChg>
        <pc:spChg chg="add del">
          <ac:chgData name="Peggy Blum" userId="32722c860e228486" providerId="LiveId" clId="{3C0615BC-4774-4FFF-A38B-B863B5696795}" dt="2020-10-10T15:29:02.289" v="729" actId="26606"/>
          <ac:spMkLst>
            <pc:docMk/>
            <pc:sldMk cId="4170167556" sldId="291"/>
            <ac:spMk id="72" creationId="{3A32867E-64D3-4B51-85AC-D771EA43C320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73" creationId="{B7EB48EF-E95A-4C54-9764-792B3C0182A8}"/>
          </ac:spMkLst>
        </pc:spChg>
        <pc:spChg chg="add del">
          <ac:chgData name="Peggy Blum" userId="32722c860e228486" providerId="LiveId" clId="{3C0615BC-4774-4FFF-A38B-B863B5696795}" dt="2020-10-10T15:29:02.289" v="729" actId="26606"/>
          <ac:spMkLst>
            <pc:docMk/>
            <pc:sldMk cId="4170167556" sldId="291"/>
            <ac:spMk id="76" creationId="{363104CD-8037-4022-8EEC-A32EDF6154AC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82" creationId="{56691C74-2C28-4EBC-9A90-873D02DE004C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87" creationId="{6AB9711F-9D4F-49B4-892B-FEF66AA2FA95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89" creationId="{3A32867E-64D3-4B51-85AC-D771EA43C320}"/>
          </ac:spMkLst>
        </pc:spChg>
        <pc:spChg chg="add del">
          <ac:chgData name="Peggy Blum" userId="32722c860e228486" providerId="LiveId" clId="{3C0615BC-4774-4FFF-A38B-B863B5696795}" dt="2020-10-10T15:40:26.230" v="909" actId="26606"/>
          <ac:spMkLst>
            <pc:docMk/>
            <pc:sldMk cId="4170167556" sldId="291"/>
            <ac:spMk id="93" creationId="{363104CD-8037-4022-8EEC-A32EDF6154AC}"/>
          </ac:spMkLst>
        </pc:spChg>
        <pc:spChg chg="add del">
          <ac:chgData name="Peggy Blum" userId="32722c860e228486" providerId="LiveId" clId="{3C0615BC-4774-4FFF-A38B-B863B5696795}" dt="2020-10-10T15:40:23.652" v="908" actId="26606"/>
          <ac:spMkLst>
            <pc:docMk/>
            <pc:sldMk cId="4170167556" sldId="291"/>
            <ac:spMk id="100" creationId="{C23416DF-B283-4D9F-A625-146552CA9EDB}"/>
          </ac:spMkLst>
        </pc:spChg>
        <pc:spChg chg="add del">
          <ac:chgData name="Peggy Blum" userId="32722c860e228486" providerId="LiveId" clId="{3C0615BC-4774-4FFF-A38B-B863B5696795}" dt="2020-10-10T15:40:23.652" v="908" actId="26606"/>
          <ac:spMkLst>
            <pc:docMk/>
            <pc:sldMk cId="4170167556" sldId="291"/>
            <ac:spMk id="102" creationId="{73834904-4D9B-41F7-8DA6-0709FD9F7E9D}"/>
          </ac:spMkLst>
        </pc:spChg>
        <pc:spChg chg="add del">
          <ac:chgData name="Peggy Blum" userId="32722c860e228486" providerId="LiveId" clId="{3C0615BC-4774-4FFF-A38B-B863B5696795}" dt="2020-10-10T15:40:23.652" v="908" actId="26606"/>
          <ac:spMkLst>
            <pc:docMk/>
            <pc:sldMk cId="4170167556" sldId="291"/>
            <ac:spMk id="106" creationId="{19A3FD3A-4B27-4028-BA57-0810F205BC59}"/>
          </ac:spMkLst>
        </pc:spChg>
        <pc:spChg chg="add del">
          <ac:chgData name="Peggy Blum" userId="32722c860e228486" providerId="LiveId" clId="{3C0615BC-4774-4FFF-A38B-B863B5696795}" dt="2020-10-10T15:40:23.652" v="908" actId="26606"/>
          <ac:spMkLst>
            <pc:docMk/>
            <pc:sldMk cId="4170167556" sldId="291"/>
            <ac:spMk id="108" creationId="{60461F8B-A17E-4AE4-92BC-BA2E49E1ABCE}"/>
          </ac:spMkLst>
        </pc:spChg>
        <pc:picChg chg="del">
          <ac:chgData name="Peggy Blum" userId="32722c860e228486" providerId="LiveId" clId="{3C0615BC-4774-4FFF-A38B-B863B5696795}" dt="2020-10-10T15:17:16.035" v="626" actId="21"/>
          <ac:picMkLst>
            <pc:docMk/>
            <pc:sldMk cId="4170167556" sldId="291"/>
            <ac:picMk id="7" creationId="{CD1F20E7-66A2-4858-88D7-9599B83061A6}"/>
          </ac:picMkLst>
        </pc:picChg>
        <pc:picChg chg="add del mod ord">
          <ac:chgData name="Peggy Blum" userId="32722c860e228486" providerId="LiveId" clId="{3C0615BC-4774-4FFF-A38B-B863B5696795}" dt="2020-10-10T15:24:12.312" v="706" actId="21"/>
          <ac:picMkLst>
            <pc:docMk/>
            <pc:sldMk cId="4170167556" sldId="291"/>
            <ac:picMk id="9" creationId="{E4A0BB68-27B6-45B8-9D76-643433DF1789}"/>
          </ac:picMkLst>
        </pc:picChg>
        <pc:picChg chg="add mod ord">
          <ac:chgData name="Peggy Blum" userId="32722c860e228486" providerId="LiveId" clId="{3C0615BC-4774-4FFF-A38B-B863B5696795}" dt="2020-10-10T15:40:26.230" v="909" actId="26606"/>
          <ac:picMkLst>
            <pc:docMk/>
            <pc:sldMk cId="4170167556" sldId="291"/>
            <ac:picMk id="15" creationId="{46DFF2B3-55B7-4B92-B4A5-123C879591CA}"/>
          </ac:picMkLst>
        </pc:picChg>
        <pc:picChg chg="add mod ord">
          <ac:chgData name="Peggy Blum" userId="32722c860e228486" providerId="LiveId" clId="{3C0615BC-4774-4FFF-A38B-B863B5696795}" dt="2020-10-10T15:40:26.230" v="909" actId="26606"/>
          <ac:picMkLst>
            <pc:docMk/>
            <pc:sldMk cId="4170167556" sldId="291"/>
            <ac:picMk id="17" creationId="{ABCFCE39-04E8-412F-BF4C-635E2EB2C33D}"/>
          </ac:picMkLst>
        </pc:picChg>
        <pc:cxnChg chg="del">
          <ac:chgData name="Peggy Blum" userId="32722c860e228486" providerId="LiveId" clId="{3C0615BC-4774-4FFF-A38B-B863B5696795}" dt="2020-10-10T15:23:06.481" v="699" actId="700"/>
          <ac:cxnSpMkLst>
            <pc:docMk/>
            <pc:sldMk cId="4170167556" sldId="291"/>
            <ac:cxnSpMk id="12" creationId="{9200C8B5-FB5A-4F8B-A9BD-693C051418A3}"/>
          </ac:cxnSpMkLst>
        </pc:cxnChg>
        <pc:cxnChg chg="add del">
          <ac:chgData name="Peggy Blum" userId="32722c860e228486" providerId="LiveId" clId="{3C0615BC-4774-4FFF-A38B-B863B5696795}" dt="2020-10-10T15:27:38.086" v="721" actId="26606"/>
          <ac:cxnSpMkLst>
            <pc:docMk/>
            <pc:sldMk cId="4170167556" sldId="291"/>
            <ac:cxnSpMk id="24" creationId="{FA32BB39-F62E-43E2-BD90-29FA555154B1}"/>
          </ac:cxnSpMkLst>
        </pc:cxnChg>
        <pc:cxnChg chg="add del">
          <ac:chgData name="Peggy Blum" userId="32722c860e228486" providerId="LiveId" clId="{3C0615BC-4774-4FFF-A38B-B863B5696795}" dt="2020-10-10T15:28:13.633" v="725" actId="26606"/>
          <ac:cxnSpMkLst>
            <pc:docMk/>
            <pc:sldMk cId="4170167556" sldId="291"/>
            <ac:cxnSpMk id="31" creationId="{FA32BB39-F62E-43E2-BD90-29FA555154B1}"/>
          </ac:cxnSpMkLst>
        </pc:cxnChg>
        <pc:cxnChg chg="add del">
          <ac:chgData name="Peggy Blum" userId="32722c860e228486" providerId="LiveId" clId="{3C0615BC-4774-4FFF-A38B-B863B5696795}" dt="2020-10-10T15:28:28.578" v="726" actId="26606"/>
          <ac:cxnSpMkLst>
            <pc:docMk/>
            <pc:sldMk cId="4170167556" sldId="291"/>
            <ac:cxnSpMk id="35" creationId="{AFD44988-8DFE-46FC-967A-F6DB265384B1}"/>
          </ac:cxnSpMkLst>
        </pc:cxnChg>
        <pc:cxnChg chg="add del">
          <ac:chgData name="Peggy Blum" userId="32722c860e228486" providerId="LiveId" clId="{3C0615BC-4774-4FFF-A38B-B863B5696795}" dt="2020-10-10T15:28:05.185" v="724" actId="26606"/>
          <ac:cxnSpMkLst>
            <pc:docMk/>
            <pc:sldMk cId="4170167556" sldId="291"/>
            <ac:cxnSpMk id="40" creationId="{AFD44988-8DFE-46FC-967A-F6DB265384B1}"/>
          </ac:cxnSpMkLst>
        </pc:cxnChg>
        <pc:cxnChg chg="add del">
          <ac:chgData name="Peggy Blum" userId="32722c860e228486" providerId="LiveId" clId="{3C0615BC-4774-4FFF-A38B-B863B5696795}" dt="2020-10-10T15:28:05.185" v="724" actId="26606"/>
          <ac:cxnSpMkLst>
            <pc:docMk/>
            <pc:sldMk cId="4170167556" sldId="291"/>
            <ac:cxnSpMk id="44" creationId="{33CBC29A-1047-453C-84AD-4E4EB59EEEC3}"/>
          </ac:cxnSpMkLst>
        </pc:cxnChg>
        <pc:cxnChg chg="add del">
          <ac:chgData name="Peggy Blum" userId="32722c860e228486" providerId="LiveId" clId="{3C0615BC-4774-4FFF-A38B-B863B5696795}" dt="2020-10-10T15:28:28.578" v="726" actId="26606"/>
          <ac:cxnSpMkLst>
            <pc:docMk/>
            <pc:sldMk cId="4170167556" sldId="291"/>
            <ac:cxnSpMk id="46" creationId="{EA582DF1-06EF-424A-B4A0-7869ED4417DD}"/>
          </ac:cxnSpMkLst>
        </pc:cxnChg>
        <pc:cxnChg chg="add del">
          <ac:chgData name="Peggy Blum" userId="32722c860e228486" providerId="LiveId" clId="{3C0615BC-4774-4FFF-A38B-B863B5696795}" dt="2020-10-10T15:30:39.144" v="744" actId="26606"/>
          <ac:cxnSpMkLst>
            <pc:docMk/>
            <pc:sldMk cId="4170167556" sldId="291"/>
            <ac:cxnSpMk id="57" creationId="{AFD44988-8DFE-46FC-967A-F6DB265384B1}"/>
          </ac:cxnSpMkLst>
        </pc:cxnChg>
        <pc:cxnChg chg="add del">
          <ac:chgData name="Peggy Blum" userId="32722c860e228486" providerId="LiveId" clId="{3C0615BC-4774-4FFF-A38B-B863B5696795}" dt="2020-10-10T15:30:39.144" v="744" actId="26606"/>
          <ac:cxnSpMkLst>
            <pc:docMk/>
            <pc:sldMk cId="4170167556" sldId="291"/>
            <ac:cxnSpMk id="63" creationId="{EA582DF1-06EF-424A-B4A0-7869ED4417DD}"/>
          </ac:cxnSpMkLst>
        </pc:cxnChg>
        <pc:cxnChg chg="add del">
          <ac:chgData name="Peggy Blum" userId="32722c860e228486" providerId="LiveId" clId="{3C0615BC-4774-4FFF-A38B-B863B5696795}" dt="2020-10-10T15:40:26.230" v="909" actId="26606"/>
          <ac:cxnSpMkLst>
            <pc:docMk/>
            <pc:sldMk cId="4170167556" sldId="291"/>
            <ac:cxnSpMk id="69" creationId="{AFD44988-8DFE-46FC-967A-F6DB265384B1}"/>
          </ac:cxnSpMkLst>
        </pc:cxnChg>
        <pc:cxnChg chg="add del">
          <ac:chgData name="Peggy Blum" userId="32722c860e228486" providerId="LiveId" clId="{3C0615BC-4774-4FFF-A38B-B863B5696795}" dt="2020-10-10T15:29:02.289" v="729" actId="26606"/>
          <ac:cxnSpMkLst>
            <pc:docMk/>
            <pc:sldMk cId="4170167556" sldId="291"/>
            <ac:cxnSpMk id="74" creationId="{AFD44988-8DFE-46FC-967A-F6DB265384B1}"/>
          </ac:cxnSpMkLst>
        </pc:cxnChg>
        <pc:cxnChg chg="add del">
          <ac:chgData name="Peggy Blum" userId="32722c860e228486" providerId="LiveId" clId="{3C0615BC-4774-4FFF-A38B-B863B5696795}" dt="2020-10-10T15:29:02.289" v="729" actId="26606"/>
          <ac:cxnSpMkLst>
            <pc:docMk/>
            <pc:sldMk cId="4170167556" sldId="291"/>
            <ac:cxnSpMk id="78" creationId="{33CBC29A-1047-453C-84AD-4E4EB59EEEC3}"/>
          </ac:cxnSpMkLst>
        </pc:cxnChg>
        <pc:cxnChg chg="add del">
          <ac:chgData name="Peggy Blum" userId="32722c860e228486" providerId="LiveId" clId="{3C0615BC-4774-4FFF-A38B-B863B5696795}" dt="2020-10-10T15:40:26.230" v="909" actId="26606"/>
          <ac:cxnSpMkLst>
            <pc:docMk/>
            <pc:sldMk cId="4170167556" sldId="291"/>
            <ac:cxnSpMk id="80" creationId="{EA582DF1-06EF-424A-B4A0-7869ED4417DD}"/>
          </ac:cxnSpMkLst>
        </pc:cxnChg>
        <pc:cxnChg chg="add del">
          <ac:chgData name="Peggy Blum" userId="32722c860e228486" providerId="LiveId" clId="{3C0615BC-4774-4FFF-A38B-B863B5696795}" dt="2020-10-10T15:40:26.230" v="909" actId="26606"/>
          <ac:cxnSpMkLst>
            <pc:docMk/>
            <pc:sldMk cId="4170167556" sldId="291"/>
            <ac:cxnSpMk id="91" creationId="{AFD44988-8DFE-46FC-967A-F6DB265384B1}"/>
          </ac:cxnSpMkLst>
        </pc:cxnChg>
        <pc:cxnChg chg="add del">
          <ac:chgData name="Peggy Blum" userId="32722c860e228486" providerId="LiveId" clId="{3C0615BC-4774-4FFF-A38B-B863B5696795}" dt="2020-10-10T15:40:26.230" v="909" actId="26606"/>
          <ac:cxnSpMkLst>
            <pc:docMk/>
            <pc:sldMk cId="4170167556" sldId="291"/>
            <ac:cxnSpMk id="95" creationId="{33CBC29A-1047-453C-84AD-4E4EB59EEEC3}"/>
          </ac:cxnSpMkLst>
        </pc:cxnChg>
        <pc:cxnChg chg="add del">
          <ac:chgData name="Peggy Blum" userId="32722c860e228486" providerId="LiveId" clId="{3C0615BC-4774-4FFF-A38B-B863B5696795}" dt="2020-10-10T15:40:23.652" v="908" actId="26606"/>
          <ac:cxnSpMkLst>
            <pc:docMk/>
            <pc:sldMk cId="4170167556" sldId="291"/>
            <ac:cxnSpMk id="104" creationId="{C00D1207-ECAF-48E9-8834-2CE4D2198234}"/>
          </ac:cxnSpMkLst>
        </pc:cxnChg>
        <pc:cxnChg chg="add del">
          <ac:chgData name="Peggy Blum" userId="32722c860e228486" providerId="LiveId" clId="{3C0615BC-4774-4FFF-A38B-B863B5696795}" dt="2020-10-10T15:40:23.652" v="908" actId="26606"/>
          <ac:cxnSpMkLst>
            <pc:docMk/>
            <pc:sldMk cId="4170167556" sldId="291"/>
            <ac:cxnSpMk id="110" creationId="{5E450F13-FCAB-474F-93BB-704690139709}"/>
          </ac:cxnSpMkLst>
        </pc:cxnChg>
        <pc:cxnChg chg="add del">
          <ac:chgData name="Peggy Blum" userId="32722c860e228486" providerId="LiveId" clId="{3C0615BC-4774-4FFF-A38B-B863B5696795}" dt="2020-10-10T15:40:23.652" v="908" actId="26606"/>
          <ac:cxnSpMkLst>
            <pc:docMk/>
            <pc:sldMk cId="4170167556" sldId="291"/>
            <ac:cxnSpMk id="112" creationId="{00E7859C-56C8-49DC-ABF5-6C538427CDAF}"/>
          </ac:cxnSpMkLst>
        </pc:cxnChg>
      </pc:sldChg>
      <pc:sldChg chg="addSp delSp modSp add mod ord">
        <pc:chgData name="Peggy Blum" userId="32722c860e228486" providerId="LiveId" clId="{3C0615BC-4774-4FFF-A38B-B863B5696795}" dt="2020-10-10T17:12:57.825" v="1116" actId="21"/>
        <pc:sldMkLst>
          <pc:docMk/>
          <pc:sldMk cId="2933651779" sldId="292"/>
        </pc:sldMkLst>
        <pc:spChg chg="mod">
          <ac:chgData name="Peggy Blum" userId="32722c860e228486" providerId="LiveId" clId="{3C0615BC-4774-4FFF-A38B-B863B5696795}" dt="2020-10-10T17:12:57.825" v="1116" actId="21"/>
          <ac:spMkLst>
            <pc:docMk/>
            <pc:sldMk cId="2933651779" sldId="292"/>
            <ac:spMk id="2" creationId="{04BD5E2F-1F27-4E32-A767-7F8356D72EBC}"/>
          </ac:spMkLst>
        </pc:spChg>
        <pc:spChg chg="del">
          <ac:chgData name="Peggy Blum" userId="32722c860e228486" providerId="LiveId" clId="{3C0615BC-4774-4FFF-A38B-B863B5696795}" dt="2020-10-10T15:35:39.684" v="824" actId="26606"/>
          <ac:spMkLst>
            <pc:docMk/>
            <pc:sldMk cId="2933651779" sldId="292"/>
            <ac:spMk id="67" creationId="{6AB9711F-9D4F-49B4-892B-FEF66AA2FA95}"/>
          </ac:spMkLst>
        </pc:spChg>
        <pc:spChg chg="del">
          <ac:chgData name="Peggy Blum" userId="32722c860e228486" providerId="LiveId" clId="{3C0615BC-4774-4FFF-A38B-B863B5696795}" dt="2020-10-10T15:35:39.684" v="824" actId="26606"/>
          <ac:spMkLst>
            <pc:docMk/>
            <pc:sldMk cId="2933651779" sldId="292"/>
            <ac:spMk id="68" creationId="{3A32867E-64D3-4B51-85AC-D771EA43C320}"/>
          </ac:spMkLst>
        </pc:spChg>
        <pc:spChg chg="del">
          <ac:chgData name="Peggy Blum" userId="32722c860e228486" providerId="LiveId" clId="{3C0615BC-4774-4FFF-A38B-B863B5696795}" dt="2020-10-10T15:35:39.684" v="824" actId="26606"/>
          <ac:spMkLst>
            <pc:docMk/>
            <pc:sldMk cId="2933651779" sldId="292"/>
            <ac:spMk id="71" creationId="{BA4867E5-190B-4F43-A50E-807EF359B215}"/>
          </ac:spMkLst>
        </pc:spChg>
        <pc:spChg chg="del">
          <ac:chgData name="Peggy Blum" userId="32722c860e228486" providerId="LiveId" clId="{3C0615BC-4774-4FFF-A38B-B863B5696795}" dt="2020-10-10T15:35:39.684" v="824" actId="26606"/>
          <ac:spMkLst>
            <pc:docMk/>
            <pc:sldMk cId="2933651779" sldId="292"/>
            <ac:spMk id="73" creationId="{B7EB48EF-E95A-4C54-9764-792B3C0182A8}"/>
          </ac:spMkLst>
        </pc:spChg>
        <pc:spChg chg="del">
          <ac:chgData name="Peggy Blum" userId="32722c860e228486" providerId="LiveId" clId="{3C0615BC-4774-4FFF-A38B-B863B5696795}" dt="2020-10-10T15:35:39.684" v="824" actId="26606"/>
          <ac:spMkLst>
            <pc:docMk/>
            <pc:sldMk cId="2933651779" sldId="292"/>
            <ac:spMk id="82" creationId="{56691C74-2C28-4EBC-9A90-873D02DE004C}"/>
          </ac:spMkLst>
        </pc:spChg>
        <pc:spChg chg="add del">
          <ac:chgData name="Peggy Blum" userId="32722c860e228486" providerId="LiveId" clId="{3C0615BC-4774-4FFF-A38B-B863B5696795}" dt="2020-10-10T15:37:03.843" v="829" actId="26606"/>
          <ac:spMkLst>
            <pc:docMk/>
            <pc:sldMk cId="2933651779" sldId="292"/>
            <ac:spMk id="89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37:03.843" v="829" actId="26606"/>
          <ac:spMkLst>
            <pc:docMk/>
            <pc:sldMk cId="2933651779" sldId="292"/>
            <ac:spMk id="91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37:03.843" v="829" actId="26606"/>
          <ac:spMkLst>
            <pc:docMk/>
            <pc:sldMk cId="2933651779" sldId="292"/>
            <ac:spMk id="95" creationId="{2A85F7B3-F4E6-4FBF-B74E-43CAB468F500}"/>
          </ac:spMkLst>
        </pc:spChg>
        <pc:spChg chg="add">
          <ac:chgData name="Peggy Blum" userId="32722c860e228486" providerId="LiveId" clId="{3C0615BC-4774-4FFF-A38B-B863B5696795}" dt="2020-10-10T15:37:03.843" v="829" actId="26606"/>
          <ac:spMkLst>
            <pc:docMk/>
            <pc:sldMk cId="2933651779" sldId="292"/>
            <ac:spMk id="102" creationId="{3A8EC506-B1DA-46A1-B44D-774E68468E13}"/>
          </ac:spMkLst>
        </pc:spChg>
        <pc:spChg chg="add">
          <ac:chgData name="Peggy Blum" userId="32722c860e228486" providerId="LiveId" clId="{3C0615BC-4774-4FFF-A38B-B863B5696795}" dt="2020-10-10T15:37:03.843" v="829" actId="26606"/>
          <ac:spMkLst>
            <pc:docMk/>
            <pc:sldMk cId="2933651779" sldId="292"/>
            <ac:spMk id="104" creationId="{BFF30785-305E-45D7-984F-5AA93D3CA561}"/>
          </ac:spMkLst>
        </pc:spChg>
        <pc:spChg chg="add">
          <ac:chgData name="Peggy Blum" userId="32722c860e228486" providerId="LiveId" clId="{3C0615BC-4774-4FFF-A38B-B863B5696795}" dt="2020-10-10T15:37:03.843" v="829" actId="26606"/>
          <ac:spMkLst>
            <pc:docMk/>
            <pc:sldMk cId="2933651779" sldId="292"/>
            <ac:spMk id="108" creationId="{CA73784B-AC76-4BAD-93AF-C72D0EDFD715}"/>
          </ac:spMkLst>
        </pc:spChg>
        <pc:picChg chg="add mod">
          <ac:chgData name="Peggy Blum" userId="32722c860e228486" providerId="LiveId" clId="{3C0615BC-4774-4FFF-A38B-B863B5696795}" dt="2020-10-10T15:37:03.843" v="829" actId="26606"/>
          <ac:picMkLst>
            <pc:docMk/>
            <pc:sldMk cId="2933651779" sldId="292"/>
            <ac:picMk id="4" creationId="{E4311812-5FBF-471A-B6C2-A487C3FA1799}"/>
          </ac:picMkLst>
        </pc:picChg>
        <pc:picChg chg="del">
          <ac:chgData name="Peggy Blum" userId="32722c860e228486" providerId="LiveId" clId="{3C0615BC-4774-4FFF-A38B-B863B5696795}" dt="2020-10-10T15:35:33.852" v="823" actId="21"/>
          <ac:picMkLst>
            <pc:docMk/>
            <pc:sldMk cId="2933651779" sldId="292"/>
            <ac:picMk id="15" creationId="{46DFF2B3-55B7-4B92-B4A5-123C879591CA}"/>
          </ac:picMkLst>
        </pc:picChg>
        <pc:picChg chg="del">
          <ac:chgData name="Peggy Blum" userId="32722c860e228486" providerId="LiveId" clId="{3C0615BC-4774-4FFF-A38B-B863B5696795}" dt="2020-10-10T15:35:31.197" v="822" actId="21"/>
          <ac:picMkLst>
            <pc:docMk/>
            <pc:sldMk cId="2933651779" sldId="292"/>
            <ac:picMk id="17" creationId="{ABCFCE39-04E8-412F-BF4C-635E2EB2C33D}"/>
          </ac:picMkLst>
        </pc:picChg>
        <pc:picChg chg="add del">
          <ac:chgData name="Peggy Blum" userId="32722c860e228486" providerId="LiveId" clId="{3C0615BC-4774-4FFF-A38B-B863B5696795}" dt="2020-10-10T15:36:01.243" v="825" actId="21"/>
          <ac:picMkLst>
            <pc:docMk/>
            <pc:sldMk cId="2933651779" sldId="292"/>
            <ac:picMk id="86" creationId="{DAB1D5CC-5902-4B46-A13F-BB6C44F45952}"/>
          </ac:picMkLst>
        </pc:picChg>
        <pc:cxnChg chg="del">
          <ac:chgData name="Peggy Blum" userId="32722c860e228486" providerId="LiveId" clId="{3C0615BC-4774-4FFF-A38B-B863B5696795}" dt="2020-10-10T15:35:39.684" v="824" actId="26606"/>
          <ac:cxnSpMkLst>
            <pc:docMk/>
            <pc:sldMk cId="2933651779" sldId="292"/>
            <ac:cxnSpMk id="69" creationId="{AFD44988-8DFE-46FC-967A-F6DB265384B1}"/>
          </ac:cxnSpMkLst>
        </pc:cxnChg>
        <pc:cxnChg chg="del">
          <ac:chgData name="Peggy Blum" userId="32722c860e228486" providerId="LiveId" clId="{3C0615BC-4774-4FFF-A38B-B863B5696795}" dt="2020-10-10T15:35:39.684" v="824" actId="26606"/>
          <ac:cxnSpMkLst>
            <pc:docMk/>
            <pc:sldMk cId="2933651779" sldId="292"/>
            <ac:cxnSpMk id="80" creationId="{EA582DF1-06EF-424A-B4A0-7869ED4417DD}"/>
          </ac:cxnSpMkLst>
        </pc:cxnChg>
        <pc:cxnChg chg="add del">
          <ac:chgData name="Peggy Blum" userId="32722c860e228486" providerId="LiveId" clId="{3C0615BC-4774-4FFF-A38B-B863B5696795}" dt="2020-10-10T15:37:03.843" v="829" actId="26606"/>
          <ac:cxnSpMkLst>
            <pc:docMk/>
            <pc:sldMk cId="2933651779" sldId="292"/>
            <ac:cxnSpMk id="93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37:03.843" v="829" actId="26606"/>
          <ac:cxnSpMkLst>
            <pc:docMk/>
            <pc:sldMk cId="2933651779" sldId="292"/>
            <ac:cxnSpMk id="97" creationId="{73741D5B-1709-4CDB-963A-CC3C749412B8}"/>
          </ac:cxnSpMkLst>
        </pc:cxnChg>
        <pc:cxnChg chg="add">
          <ac:chgData name="Peggy Blum" userId="32722c860e228486" providerId="LiveId" clId="{3C0615BC-4774-4FFF-A38B-B863B5696795}" dt="2020-10-10T15:37:03.843" v="829" actId="26606"/>
          <ac:cxnSpMkLst>
            <pc:docMk/>
            <pc:sldMk cId="2933651779" sldId="292"/>
            <ac:cxnSpMk id="106" creationId="{15E01FA5-D766-43CA-A83D-E7CF3F04E96F}"/>
          </ac:cxnSpMkLst>
        </pc:cxnChg>
        <pc:cxnChg chg="add">
          <ac:chgData name="Peggy Blum" userId="32722c860e228486" providerId="LiveId" clId="{3C0615BC-4774-4FFF-A38B-B863B5696795}" dt="2020-10-10T15:37:03.843" v="829" actId="26606"/>
          <ac:cxnSpMkLst>
            <pc:docMk/>
            <pc:sldMk cId="2933651779" sldId="292"/>
            <ac:cxnSpMk id="110" creationId="{811DCF04-0C7C-44FC-8246-FC8D736B1A71}"/>
          </ac:cxnSpMkLst>
        </pc:cxnChg>
      </pc:sldChg>
      <pc:sldChg chg="modSp add del mod">
        <pc:chgData name="Peggy Blum" userId="32722c860e228486" providerId="LiveId" clId="{3C0615BC-4774-4FFF-A38B-B863B5696795}" dt="2020-10-10T15:35:13.049" v="806" actId="2696"/>
        <pc:sldMkLst>
          <pc:docMk/>
          <pc:sldMk cId="3536768585" sldId="292"/>
        </pc:sldMkLst>
        <pc:spChg chg="mod">
          <ac:chgData name="Peggy Blum" userId="32722c860e228486" providerId="LiveId" clId="{3C0615BC-4774-4FFF-A38B-B863B5696795}" dt="2020-10-10T15:34:11.171" v="805" actId="20577"/>
          <ac:spMkLst>
            <pc:docMk/>
            <pc:sldMk cId="3536768585" sldId="292"/>
            <ac:spMk id="7" creationId="{0DB2E712-8822-4460-9CA1-D8BECBD26FC2}"/>
          </ac:spMkLst>
        </pc:spChg>
      </pc:sldChg>
      <pc:sldChg chg="modSp new del mod">
        <pc:chgData name="Peggy Blum" userId="32722c860e228486" providerId="LiveId" clId="{3C0615BC-4774-4FFF-A38B-B863B5696795}" dt="2020-10-10T15:55:46.993" v="1078" actId="2696"/>
        <pc:sldMkLst>
          <pc:docMk/>
          <pc:sldMk cId="1882193884" sldId="293"/>
        </pc:sldMkLst>
        <pc:spChg chg="mod">
          <ac:chgData name="Peggy Blum" userId="32722c860e228486" providerId="LiveId" clId="{3C0615BC-4774-4FFF-A38B-B863B5696795}" dt="2020-10-10T15:49:57.007" v="1036" actId="20577"/>
          <ac:spMkLst>
            <pc:docMk/>
            <pc:sldMk cId="1882193884" sldId="293"/>
            <ac:spMk id="2" creationId="{16BC9392-9BBA-45C3-A02C-3A8EAEE88C79}"/>
          </ac:spMkLst>
        </pc:spChg>
      </pc:sldChg>
      <pc:sldChg chg="modSp add del mod">
        <pc:chgData name="Peggy Blum" userId="32722c860e228486" providerId="LiveId" clId="{3C0615BC-4774-4FFF-A38B-B863B5696795}" dt="2020-10-10T15:41:18.636" v="948" actId="2696"/>
        <pc:sldMkLst>
          <pc:docMk/>
          <pc:sldMk cId="255314593" sldId="294"/>
        </pc:sldMkLst>
        <pc:spChg chg="mod">
          <ac:chgData name="Peggy Blum" userId="32722c860e228486" providerId="LiveId" clId="{3C0615BC-4774-4FFF-A38B-B863B5696795}" dt="2020-10-10T15:41:03.724" v="947" actId="20577"/>
          <ac:spMkLst>
            <pc:docMk/>
            <pc:sldMk cId="255314593" sldId="294"/>
            <ac:spMk id="7" creationId="{0DB2E712-8822-4460-9CA1-D8BECBD26FC2}"/>
          </ac:spMkLst>
        </pc:spChg>
      </pc:sldChg>
      <pc:sldChg chg="addSp delSp modSp add mod ord modClrScheme delDesignElem chgLayout">
        <pc:chgData name="Peggy Blum" userId="32722c860e228486" providerId="LiveId" clId="{3C0615BC-4774-4FFF-A38B-B863B5696795}" dt="2020-10-10T15:59:07.890" v="1089" actId="255"/>
        <pc:sldMkLst>
          <pc:docMk/>
          <pc:sldMk cId="1590816894" sldId="294"/>
        </pc:sldMkLst>
        <pc:spChg chg="mod ord">
          <ac:chgData name="Peggy Blum" userId="32722c860e228486" providerId="LiveId" clId="{3C0615BC-4774-4FFF-A38B-B863B5696795}" dt="2020-10-10T15:59:07.890" v="1089" actId="255"/>
          <ac:spMkLst>
            <pc:docMk/>
            <pc:sldMk cId="1590816894" sldId="294"/>
            <ac:spMk id="2" creationId="{04BD5E2F-1F27-4E32-A767-7F8356D72EBC}"/>
          </ac:spMkLst>
        </pc:spChg>
        <pc:spChg chg="del mod">
          <ac:chgData name="Peggy Blum" userId="32722c860e228486" providerId="LiveId" clId="{3C0615BC-4774-4FFF-A38B-B863B5696795}" dt="2020-10-10T15:42:36.089" v="992" actId="22"/>
          <ac:spMkLst>
            <pc:docMk/>
            <pc:sldMk cId="1590816894" sldId="294"/>
            <ac:spMk id="3" creationId="{1BF05C5A-1D02-4E7C-8DEB-E8913FFDBE1A}"/>
          </ac:spMkLst>
        </pc:spChg>
        <pc:spChg chg="add del mod">
          <ac:chgData name="Peggy Blum" userId="32722c860e228486" providerId="LiveId" clId="{3C0615BC-4774-4FFF-A38B-B863B5696795}" dt="2020-10-10T15:42:05.110" v="988" actId="22"/>
          <ac:spMkLst>
            <pc:docMk/>
            <pc:sldMk cId="1590816894" sldId="294"/>
            <ac:spMk id="5" creationId="{C5D7E322-23FD-49CF-BB7C-45EE8F89EB40}"/>
          </ac:spMkLst>
        </pc:spChg>
        <pc:spChg chg="add del mod">
          <ac:chgData name="Peggy Blum" userId="32722c860e228486" providerId="LiveId" clId="{3C0615BC-4774-4FFF-A38B-B863B5696795}" dt="2020-10-10T15:42:22.903" v="990" actId="22"/>
          <ac:spMkLst>
            <pc:docMk/>
            <pc:sldMk cId="1590816894" sldId="294"/>
            <ac:spMk id="10" creationId="{EBCEE202-3042-4451-A46E-CAE21F6924C4}"/>
          </ac:spMkLst>
        </pc:spChg>
        <pc:spChg chg="add del">
          <ac:chgData name="Peggy Blum" userId="32722c860e228486" providerId="LiveId" clId="{3C0615BC-4774-4FFF-A38B-B863B5696795}" dt="2020-10-10T15:58:11.524" v="1085" actId="26606"/>
          <ac:spMkLst>
            <pc:docMk/>
            <pc:sldMk cId="1590816894" sldId="294"/>
            <ac:spMk id="14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58:11.524" v="1085" actId="26606"/>
          <ac:spMkLst>
            <pc:docMk/>
            <pc:sldMk cId="1590816894" sldId="294"/>
            <ac:spMk id="16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44:04.502" v="1001" actId="26606"/>
          <ac:spMkLst>
            <pc:docMk/>
            <pc:sldMk cId="1590816894" sldId="294"/>
            <ac:spMk id="18" creationId="{6AB9711F-9D4F-49B4-892B-FEF66AA2FA95}"/>
          </ac:spMkLst>
        </pc:spChg>
        <pc:spChg chg="add del">
          <ac:chgData name="Peggy Blum" userId="32722c860e228486" providerId="LiveId" clId="{3C0615BC-4774-4FFF-A38B-B863B5696795}" dt="2020-10-10T15:44:04.502" v="1001" actId="26606"/>
          <ac:spMkLst>
            <pc:docMk/>
            <pc:sldMk cId="1590816894" sldId="294"/>
            <ac:spMk id="20" creationId="{3A32867E-64D3-4B51-85AC-D771EA43C320}"/>
          </ac:spMkLst>
        </pc:spChg>
        <pc:spChg chg="add del">
          <ac:chgData name="Peggy Blum" userId="32722c860e228486" providerId="LiveId" clId="{3C0615BC-4774-4FFF-A38B-B863B5696795}" dt="2020-10-10T15:58:11.524" v="1085" actId="26606"/>
          <ac:spMkLst>
            <pc:docMk/>
            <pc:sldMk cId="1590816894" sldId="294"/>
            <ac:spMk id="21" creationId="{2A85F7B3-F4E6-4FBF-B74E-43CAB468F500}"/>
          </ac:spMkLst>
        </pc:spChg>
        <pc:spChg chg="add del">
          <ac:chgData name="Peggy Blum" userId="32722c860e228486" providerId="LiveId" clId="{3C0615BC-4774-4FFF-A38B-B863B5696795}" dt="2020-10-10T15:42:46.082" v="994" actId="26606"/>
          <ac:spMkLst>
            <pc:docMk/>
            <pc:sldMk cId="1590816894" sldId="294"/>
            <ac:spMk id="23" creationId="{1228F395-157B-4F01-8BCA-285E57D52855}"/>
          </ac:spMkLst>
        </pc:spChg>
        <pc:spChg chg="add del">
          <ac:chgData name="Peggy Blum" userId="32722c860e228486" providerId="LiveId" clId="{3C0615BC-4774-4FFF-A38B-B863B5696795}" dt="2020-10-10T15:44:04.502" v="1001" actId="26606"/>
          <ac:spMkLst>
            <pc:docMk/>
            <pc:sldMk cId="1590816894" sldId="294"/>
            <ac:spMk id="24" creationId="{363104CD-8037-4022-8EEC-A32EDF6154AC}"/>
          </ac:spMkLst>
        </pc:spChg>
        <pc:spChg chg="add del">
          <ac:chgData name="Peggy Blum" userId="32722c860e228486" providerId="LiveId" clId="{3C0615BC-4774-4FFF-A38B-B863B5696795}" dt="2020-10-10T15:42:51.839" v="996" actId="26606"/>
          <ac:spMkLst>
            <pc:docMk/>
            <pc:sldMk cId="1590816894" sldId="294"/>
            <ac:spMk id="29" creationId="{0FA164E0-AE98-4954-BEAA-397E6BE45C42}"/>
          </ac:spMkLst>
        </pc:spChg>
        <pc:spChg chg="add del">
          <ac:chgData name="Peggy Blum" userId="32722c860e228486" providerId="LiveId" clId="{3C0615BC-4774-4FFF-A38B-B863B5696795}" dt="2020-10-10T15:52:17.216" v="1059" actId="700"/>
          <ac:spMkLst>
            <pc:docMk/>
            <pc:sldMk cId="1590816894" sldId="294"/>
            <ac:spMk id="32" creationId="{1228F395-157B-4F01-8BCA-285E57D52855}"/>
          </ac:spMkLst>
        </pc:spChg>
        <pc:spChg chg="add del">
          <ac:chgData name="Peggy Blum" userId="32722c860e228486" providerId="LiveId" clId="{3C0615BC-4774-4FFF-A38B-B863B5696795}" dt="2020-10-10T15:44:07.551" v="1003" actId="26606"/>
          <ac:spMkLst>
            <pc:docMk/>
            <pc:sldMk cId="1590816894" sldId="294"/>
            <ac:spMk id="33" creationId="{FBAAC1D1-BFDB-4AEB-9243-D64133AE0771}"/>
          </ac:spMkLst>
        </pc:spChg>
        <pc:spChg chg="add del">
          <ac:chgData name="Peggy Blum" userId="32722c860e228486" providerId="LiveId" clId="{3C0615BC-4774-4FFF-A38B-B863B5696795}" dt="2020-10-10T15:58:11.508" v="1084" actId="26606"/>
          <ac:spMkLst>
            <pc:docMk/>
            <pc:sldMk cId="1590816894" sldId="294"/>
            <ac:spMk id="41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5:58:11.508" v="1084" actId="26606"/>
          <ac:spMkLst>
            <pc:docMk/>
            <pc:sldMk cId="1590816894" sldId="294"/>
            <ac:spMk id="43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5:58:11.508" v="1084" actId="26606"/>
          <ac:spMkLst>
            <pc:docMk/>
            <pc:sldMk cId="1590816894" sldId="294"/>
            <ac:spMk id="47" creationId="{CA73784B-AC76-4BAD-93AF-C72D0EDFD715}"/>
          </ac:spMkLst>
        </pc:spChg>
        <pc:spChg chg="add del">
          <ac:chgData name="Peggy Blum" userId="32722c860e228486" providerId="LiveId" clId="{3C0615BC-4774-4FFF-A38B-B863B5696795}" dt="2020-10-10T15:58:27.649" v="1086" actId="26606"/>
          <ac:spMkLst>
            <pc:docMk/>
            <pc:sldMk cId="1590816894" sldId="294"/>
            <ac:spMk id="51" creationId="{8CD2B798-7994-4548-A2BE-4AEF9C1A5FAE}"/>
          </ac:spMkLst>
        </pc:spChg>
        <pc:spChg chg="add del">
          <ac:chgData name="Peggy Blum" userId="32722c860e228486" providerId="LiveId" clId="{3C0615BC-4774-4FFF-A38B-B863B5696795}" dt="2020-10-10T15:58:27.649" v="1086" actId="26606"/>
          <ac:spMkLst>
            <pc:docMk/>
            <pc:sldMk cId="1590816894" sldId="294"/>
            <ac:spMk id="52" creationId="{E6162320-3B67-42BB-AF9D-939326E6489E}"/>
          </ac:spMkLst>
        </pc:spChg>
        <pc:spChg chg="add del">
          <ac:chgData name="Peggy Blum" userId="32722c860e228486" providerId="LiveId" clId="{3C0615BC-4774-4FFF-A38B-B863B5696795}" dt="2020-10-10T15:58:27.649" v="1086" actId="26606"/>
          <ac:spMkLst>
            <pc:docMk/>
            <pc:sldMk cId="1590816894" sldId="294"/>
            <ac:spMk id="54" creationId="{774A886E-E8EF-48CC-8764-20EAE4538CB7}"/>
          </ac:spMkLst>
        </pc:spChg>
        <pc:spChg chg="add">
          <ac:chgData name="Peggy Blum" userId="32722c860e228486" providerId="LiveId" clId="{3C0615BC-4774-4FFF-A38B-B863B5696795}" dt="2020-10-10T15:58:27.649" v="1086" actId="26606"/>
          <ac:spMkLst>
            <pc:docMk/>
            <pc:sldMk cId="1590816894" sldId="294"/>
            <ac:spMk id="60" creationId="{3A8EC506-B1DA-46A1-B44D-774E68468E13}"/>
          </ac:spMkLst>
        </pc:spChg>
        <pc:spChg chg="add">
          <ac:chgData name="Peggy Blum" userId="32722c860e228486" providerId="LiveId" clId="{3C0615BC-4774-4FFF-A38B-B863B5696795}" dt="2020-10-10T15:58:27.649" v="1086" actId="26606"/>
          <ac:spMkLst>
            <pc:docMk/>
            <pc:sldMk cId="1590816894" sldId="294"/>
            <ac:spMk id="62" creationId="{BFF30785-305E-45D7-984F-5AA93D3CA561}"/>
          </ac:spMkLst>
        </pc:spChg>
        <pc:spChg chg="add">
          <ac:chgData name="Peggy Blum" userId="32722c860e228486" providerId="LiveId" clId="{3C0615BC-4774-4FFF-A38B-B863B5696795}" dt="2020-10-10T15:58:27.649" v="1086" actId="26606"/>
          <ac:spMkLst>
            <pc:docMk/>
            <pc:sldMk cId="1590816894" sldId="294"/>
            <ac:spMk id="66" creationId="{CA73784B-AC76-4BAD-93AF-C72D0EDFD715}"/>
          </ac:spMkLst>
        </pc:spChg>
        <pc:picChg chg="add del mod">
          <ac:chgData name="Peggy Blum" userId="32722c860e228486" providerId="LiveId" clId="{3C0615BC-4774-4FFF-A38B-B863B5696795}" dt="2020-10-10T15:42:13.039" v="989" actId="21"/>
          <ac:picMkLst>
            <pc:docMk/>
            <pc:sldMk cId="1590816894" sldId="294"/>
            <ac:picMk id="6" creationId="{8521CEF4-DAD3-4659-A9DB-A50A3A2CDB1B}"/>
          </ac:picMkLst>
        </pc:picChg>
        <pc:picChg chg="del">
          <ac:chgData name="Peggy Blum" userId="32722c860e228486" providerId="LiveId" clId="{3C0615BC-4774-4FFF-A38B-B863B5696795}" dt="2020-10-10T15:41:53.279" v="987" actId="21"/>
          <ac:picMkLst>
            <pc:docMk/>
            <pc:sldMk cId="1590816894" sldId="294"/>
            <ac:picMk id="7" creationId="{CD1F20E7-66A2-4858-88D7-9599B83061A6}"/>
          </ac:picMkLst>
        </pc:picChg>
        <pc:picChg chg="add del mod">
          <ac:chgData name="Peggy Blum" userId="32722c860e228486" providerId="LiveId" clId="{3C0615BC-4774-4FFF-A38B-B863B5696795}" dt="2020-10-10T15:56:47.945" v="1079" actId="21"/>
          <ac:picMkLst>
            <pc:docMk/>
            <pc:sldMk cId="1590816894" sldId="294"/>
            <ac:picMk id="11" creationId="{30E5CEAE-4F99-400C-9EB6-35FBC1D9052D}"/>
          </ac:picMkLst>
        </pc:picChg>
        <pc:picChg chg="add del mod ord">
          <ac:chgData name="Peggy Blum" userId="32722c860e228486" providerId="LiveId" clId="{3C0615BC-4774-4FFF-A38B-B863B5696795}" dt="2020-10-10T15:52:24.568" v="1060" actId="21"/>
          <ac:picMkLst>
            <pc:docMk/>
            <pc:sldMk cId="1590816894" sldId="294"/>
            <ac:picMk id="13" creationId="{928161D3-AE02-4BE5-8436-A370CD89E070}"/>
          </ac:picMkLst>
        </pc:picChg>
        <pc:picChg chg="add mod">
          <ac:chgData name="Peggy Blum" userId="32722c860e228486" providerId="LiveId" clId="{3C0615BC-4774-4FFF-A38B-B863B5696795}" dt="2020-10-10T15:58:11.524" v="1085" actId="26606"/>
          <ac:picMkLst>
            <pc:docMk/>
            <pc:sldMk cId="1590816894" sldId="294"/>
            <ac:picMk id="36" creationId="{E5B0482F-967D-4ABA-84E5-7504BE3D4CFC}"/>
          </ac:picMkLst>
        </pc:picChg>
        <pc:cxnChg chg="add del">
          <ac:chgData name="Peggy Blum" userId="32722c860e228486" providerId="LiveId" clId="{3C0615BC-4774-4FFF-A38B-B863B5696795}" dt="2020-10-10T15:44:04.502" v="1001" actId="26606"/>
          <ac:cxnSpMkLst>
            <pc:docMk/>
            <pc:sldMk cId="1590816894" sldId="294"/>
            <ac:cxnSpMk id="15" creationId="{33CBC29A-1047-453C-84AD-4E4EB59EEEC3}"/>
          </ac:cxnSpMkLst>
        </pc:cxnChg>
        <pc:cxnChg chg="add del">
          <ac:chgData name="Peggy Blum" userId="32722c860e228486" providerId="LiveId" clId="{3C0615BC-4774-4FFF-A38B-B863B5696795}" dt="2020-10-10T15:58:11.524" v="1085" actId="26606"/>
          <ac:cxnSpMkLst>
            <pc:docMk/>
            <pc:sldMk cId="1590816894" sldId="294"/>
            <ac:cxnSpMk id="17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42:51.839" v="997" actId="26606"/>
          <ac:cxnSpMkLst>
            <pc:docMk/>
            <pc:sldMk cId="1590816894" sldId="294"/>
            <ac:cxnSpMk id="19" creationId="{15F1CC53-719A-4763-BF30-5E25A63CEF3C}"/>
          </ac:cxnSpMkLst>
        </pc:cxnChg>
        <pc:cxnChg chg="add del">
          <ac:chgData name="Peggy Blum" userId="32722c860e228486" providerId="LiveId" clId="{3C0615BC-4774-4FFF-A38B-B863B5696795}" dt="2020-10-10T15:44:04.502" v="1001" actId="26606"/>
          <ac:cxnSpMkLst>
            <pc:docMk/>
            <pc:sldMk cId="1590816894" sldId="294"/>
            <ac:cxnSpMk id="22" creationId="{AFD44988-8DFE-46FC-967A-F6DB265384B1}"/>
          </ac:cxnSpMkLst>
        </pc:cxnChg>
        <pc:cxnChg chg="add del">
          <ac:chgData name="Peggy Blum" userId="32722c860e228486" providerId="LiveId" clId="{3C0615BC-4774-4FFF-A38B-B863B5696795}" dt="2020-10-10T15:58:11.524" v="1085" actId="26606"/>
          <ac:cxnSpMkLst>
            <pc:docMk/>
            <pc:sldMk cId="1590816894" sldId="294"/>
            <ac:cxnSpMk id="25" creationId="{73741D5B-1709-4CDB-963A-CC3C749412B8}"/>
          </ac:cxnSpMkLst>
        </pc:cxnChg>
        <pc:cxnChg chg="add del">
          <ac:chgData name="Peggy Blum" userId="32722c860e228486" providerId="LiveId" clId="{3C0615BC-4774-4FFF-A38B-B863B5696795}" dt="2020-10-10T15:42:46.082" v="994" actId="26606"/>
          <ac:cxnSpMkLst>
            <pc:docMk/>
            <pc:sldMk cId="1590816894" sldId="294"/>
            <ac:cxnSpMk id="26" creationId="{FA32BB39-F62E-43E2-BD90-29FA555154B1}"/>
          </ac:cxnSpMkLst>
        </pc:cxnChg>
        <pc:cxnChg chg="add del">
          <ac:chgData name="Peggy Blum" userId="32722c860e228486" providerId="LiveId" clId="{3C0615BC-4774-4FFF-A38B-B863B5696795}" dt="2020-10-10T15:44:07.551" v="1003" actId="26606"/>
          <ac:cxnSpMkLst>
            <pc:docMk/>
            <pc:sldMk cId="1590816894" sldId="294"/>
            <ac:cxnSpMk id="27" creationId="{C30962D2-9C5F-4C2F-9D75-5047CCE94C87}"/>
          </ac:cxnSpMkLst>
        </pc:cxnChg>
        <pc:cxnChg chg="add del">
          <ac:chgData name="Peggy Blum" userId="32722c860e228486" providerId="LiveId" clId="{3C0615BC-4774-4FFF-A38B-B863B5696795}" dt="2020-10-10T15:42:51.839" v="996" actId="26606"/>
          <ac:cxnSpMkLst>
            <pc:docMk/>
            <pc:sldMk cId="1590816894" sldId="294"/>
            <ac:cxnSpMk id="28" creationId="{C30962D2-9C5F-4C2F-9D75-5047CCE94C87}"/>
          </ac:cxnSpMkLst>
        </pc:cxnChg>
        <pc:cxnChg chg="add del">
          <ac:chgData name="Peggy Blum" userId="32722c860e228486" providerId="LiveId" clId="{3C0615BC-4774-4FFF-A38B-B863B5696795}" dt="2020-10-10T15:44:07.551" v="1003" actId="26606"/>
          <ac:cxnSpMkLst>
            <pc:docMk/>
            <pc:sldMk cId="1590816894" sldId="294"/>
            <ac:cxnSpMk id="30" creationId="{9F37CA5D-275A-4B8C-8438-F1773C736E52}"/>
          </ac:cxnSpMkLst>
        </pc:cxnChg>
        <pc:cxnChg chg="add del">
          <ac:chgData name="Peggy Blum" userId="32722c860e228486" providerId="LiveId" clId="{3C0615BC-4774-4FFF-A38B-B863B5696795}" dt="2020-10-10T15:52:17.216" v="1059" actId="700"/>
          <ac:cxnSpMkLst>
            <pc:docMk/>
            <pc:sldMk cId="1590816894" sldId="294"/>
            <ac:cxnSpMk id="31" creationId="{FA32BB39-F62E-43E2-BD90-29FA555154B1}"/>
          </ac:cxnSpMkLst>
        </pc:cxnChg>
        <pc:cxnChg chg="add del">
          <ac:chgData name="Peggy Blum" userId="32722c860e228486" providerId="LiveId" clId="{3C0615BC-4774-4FFF-A38B-B863B5696795}" dt="2020-10-10T15:44:26.475" v="1005" actId="26606"/>
          <ac:cxnSpMkLst>
            <pc:docMk/>
            <pc:sldMk cId="1590816894" sldId="294"/>
            <ac:cxnSpMk id="35" creationId="{C30962D2-9C5F-4C2F-9D75-5047CCE94C87}"/>
          </ac:cxnSpMkLst>
        </pc:cxnChg>
        <pc:cxnChg chg="add del">
          <ac:chgData name="Peggy Blum" userId="32722c860e228486" providerId="LiveId" clId="{3C0615BC-4774-4FFF-A38B-B863B5696795}" dt="2020-10-10T15:58:11.508" v="1084" actId="26606"/>
          <ac:cxnSpMkLst>
            <pc:docMk/>
            <pc:sldMk cId="1590816894" sldId="294"/>
            <ac:cxnSpMk id="45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5:58:11.508" v="1084" actId="26606"/>
          <ac:cxnSpMkLst>
            <pc:docMk/>
            <pc:sldMk cId="1590816894" sldId="294"/>
            <ac:cxnSpMk id="49" creationId="{811DCF04-0C7C-44FC-8246-FC8D736B1A71}"/>
          </ac:cxnSpMkLst>
        </pc:cxnChg>
        <pc:cxnChg chg="add del">
          <ac:chgData name="Peggy Blum" userId="32722c860e228486" providerId="LiveId" clId="{3C0615BC-4774-4FFF-A38B-B863B5696795}" dt="2020-10-10T15:58:27.649" v="1086" actId="26606"/>
          <ac:cxnSpMkLst>
            <pc:docMk/>
            <pc:sldMk cId="1590816894" sldId="294"/>
            <ac:cxnSpMk id="53" creationId="{6722E143-84C1-4F95-937C-78B92D2811CF}"/>
          </ac:cxnSpMkLst>
        </pc:cxnChg>
        <pc:cxnChg chg="add del">
          <ac:chgData name="Peggy Blum" userId="32722c860e228486" providerId="LiveId" clId="{3C0615BC-4774-4FFF-A38B-B863B5696795}" dt="2020-10-10T15:58:27.649" v="1086" actId="26606"/>
          <ac:cxnSpMkLst>
            <pc:docMk/>
            <pc:sldMk cId="1590816894" sldId="294"/>
            <ac:cxnSpMk id="55" creationId="{EB1993F9-CFC5-495F-9F26-19953445357F}"/>
          </ac:cxnSpMkLst>
        </pc:cxnChg>
        <pc:cxnChg chg="add">
          <ac:chgData name="Peggy Blum" userId="32722c860e228486" providerId="LiveId" clId="{3C0615BC-4774-4FFF-A38B-B863B5696795}" dt="2020-10-10T15:58:27.649" v="1086" actId="26606"/>
          <ac:cxnSpMkLst>
            <pc:docMk/>
            <pc:sldMk cId="1590816894" sldId="294"/>
            <ac:cxnSpMk id="64" creationId="{15E01FA5-D766-43CA-A83D-E7CF3F04E96F}"/>
          </ac:cxnSpMkLst>
        </pc:cxnChg>
        <pc:cxnChg chg="add">
          <ac:chgData name="Peggy Blum" userId="32722c860e228486" providerId="LiveId" clId="{3C0615BC-4774-4FFF-A38B-B863B5696795}" dt="2020-10-10T15:58:27.649" v="1086" actId="26606"/>
          <ac:cxnSpMkLst>
            <pc:docMk/>
            <pc:sldMk cId="1590816894" sldId="294"/>
            <ac:cxnSpMk id="68" creationId="{811DCF04-0C7C-44FC-8246-FC8D736B1A71}"/>
          </ac:cxnSpMkLst>
        </pc:cxnChg>
      </pc:sldChg>
      <pc:sldChg chg="addSp delSp modSp add mod setBg modClrScheme chgLayout">
        <pc:chgData name="Peggy Blum" userId="32722c860e228486" providerId="LiveId" clId="{3C0615BC-4774-4FFF-A38B-B863B5696795}" dt="2020-10-10T17:15:47.102" v="1158" actId="26606"/>
        <pc:sldMkLst>
          <pc:docMk/>
          <pc:sldMk cId="3291167705" sldId="295"/>
        </pc:sldMkLst>
        <pc:spChg chg="mod ord">
          <ac:chgData name="Peggy Blum" userId="32722c860e228486" providerId="LiveId" clId="{3C0615BC-4774-4FFF-A38B-B863B5696795}" dt="2020-10-10T17:15:47.086" v="1157" actId="26606"/>
          <ac:spMkLst>
            <pc:docMk/>
            <pc:sldMk cId="3291167705" sldId="295"/>
            <ac:spMk id="2" creationId="{16BC9392-9BBA-45C3-A02C-3A8EAEE88C79}"/>
          </ac:spMkLst>
        </pc:spChg>
        <pc:spChg chg="del mod ord">
          <ac:chgData name="Peggy Blum" userId="32722c860e228486" providerId="LiveId" clId="{3C0615BC-4774-4FFF-A38B-B863B5696795}" dt="2020-10-10T15:50:12.766" v="1053" actId="700"/>
          <ac:spMkLst>
            <pc:docMk/>
            <pc:sldMk cId="3291167705" sldId="295"/>
            <ac:spMk id="3" creationId="{CC7B304C-4A90-44EE-AA1E-B03074F40BAD}"/>
          </ac:spMkLst>
        </pc:spChg>
        <pc:spChg chg="del">
          <ac:chgData name="Peggy Blum" userId="32722c860e228486" providerId="LiveId" clId="{3C0615BC-4774-4FFF-A38B-B863B5696795}" dt="2020-10-10T15:50:12.766" v="1053" actId="700"/>
          <ac:spMkLst>
            <pc:docMk/>
            <pc:sldMk cId="3291167705" sldId="295"/>
            <ac:spMk id="4" creationId="{BF782680-D927-400E-BC18-BB6901BAE93E}"/>
          </ac:spMkLst>
        </pc:spChg>
        <pc:spChg chg="add del mod ord">
          <ac:chgData name="Peggy Blum" userId="32722c860e228486" providerId="LiveId" clId="{3C0615BC-4774-4FFF-A38B-B863B5696795}" dt="2020-10-10T15:51:12.337" v="1054" actId="931"/>
          <ac:spMkLst>
            <pc:docMk/>
            <pc:sldMk cId="3291167705" sldId="295"/>
            <ac:spMk id="5" creationId="{18110CEB-57DB-4EAC-9280-92F2DD7AA869}"/>
          </ac:spMkLst>
        </pc:spChg>
        <pc:spChg chg="add del">
          <ac:chgData name="Peggy Blum" userId="32722c860e228486" providerId="LiveId" clId="{3C0615BC-4774-4FFF-A38B-B863B5696795}" dt="2020-10-10T17:15:32.689" v="1155" actId="26606"/>
          <ac:spMkLst>
            <pc:docMk/>
            <pc:sldMk cId="3291167705" sldId="295"/>
            <ac:spMk id="12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7:15:32.689" v="1155" actId="26606"/>
          <ac:spMkLst>
            <pc:docMk/>
            <pc:sldMk cId="3291167705" sldId="295"/>
            <ac:spMk id="14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7:15:32.689" v="1155" actId="26606"/>
          <ac:spMkLst>
            <pc:docMk/>
            <pc:sldMk cId="3291167705" sldId="295"/>
            <ac:spMk id="18" creationId="{CA73784B-AC76-4BAD-93AF-C72D0EDFD715}"/>
          </ac:spMkLst>
        </pc:spChg>
        <pc:spChg chg="add del">
          <ac:chgData name="Peggy Blum" userId="32722c860e228486" providerId="LiveId" clId="{3C0615BC-4774-4FFF-A38B-B863B5696795}" dt="2020-10-10T17:15:47.102" v="1158" actId="26606"/>
          <ac:spMkLst>
            <pc:docMk/>
            <pc:sldMk cId="3291167705" sldId="295"/>
            <ac:spMk id="25" creationId="{3A8EC506-B1DA-46A1-B44D-774E68468E13}"/>
          </ac:spMkLst>
        </pc:spChg>
        <pc:spChg chg="add del">
          <ac:chgData name="Peggy Blum" userId="32722c860e228486" providerId="LiveId" clId="{3C0615BC-4774-4FFF-A38B-B863B5696795}" dt="2020-10-10T17:15:47.102" v="1158" actId="26606"/>
          <ac:spMkLst>
            <pc:docMk/>
            <pc:sldMk cId="3291167705" sldId="295"/>
            <ac:spMk id="27" creationId="{BFF30785-305E-45D7-984F-5AA93D3CA561}"/>
          </ac:spMkLst>
        </pc:spChg>
        <pc:spChg chg="add del">
          <ac:chgData name="Peggy Blum" userId="32722c860e228486" providerId="LiveId" clId="{3C0615BC-4774-4FFF-A38B-B863B5696795}" dt="2020-10-10T17:15:47.102" v="1158" actId="26606"/>
          <ac:spMkLst>
            <pc:docMk/>
            <pc:sldMk cId="3291167705" sldId="295"/>
            <ac:spMk id="31" creationId="{CA73784B-AC76-4BAD-93AF-C72D0EDFD715}"/>
          </ac:spMkLst>
        </pc:spChg>
        <pc:spChg chg="add">
          <ac:chgData name="Peggy Blum" userId="32722c860e228486" providerId="LiveId" clId="{3C0615BC-4774-4FFF-A38B-B863B5696795}" dt="2020-10-10T17:15:47.102" v="1158" actId="26606"/>
          <ac:spMkLst>
            <pc:docMk/>
            <pc:sldMk cId="3291167705" sldId="295"/>
            <ac:spMk id="40" creationId="{BFF30785-305E-45D7-984F-5AA93D3CA561}"/>
          </ac:spMkLst>
        </pc:spChg>
        <pc:spChg chg="add">
          <ac:chgData name="Peggy Blum" userId="32722c860e228486" providerId="LiveId" clId="{3C0615BC-4774-4FFF-A38B-B863B5696795}" dt="2020-10-10T17:15:47.102" v="1158" actId="26606"/>
          <ac:spMkLst>
            <pc:docMk/>
            <pc:sldMk cId="3291167705" sldId="295"/>
            <ac:spMk id="41" creationId="{3A8EC506-B1DA-46A1-B44D-774E68468E13}"/>
          </ac:spMkLst>
        </pc:spChg>
        <pc:spChg chg="add">
          <ac:chgData name="Peggy Blum" userId="32722c860e228486" providerId="LiveId" clId="{3C0615BC-4774-4FFF-A38B-B863B5696795}" dt="2020-10-10T17:15:47.102" v="1158" actId="26606"/>
          <ac:spMkLst>
            <pc:docMk/>
            <pc:sldMk cId="3291167705" sldId="295"/>
            <ac:spMk id="44" creationId="{CA73784B-AC76-4BAD-93AF-C72D0EDFD715}"/>
          </ac:spMkLst>
        </pc:spChg>
        <pc:picChg chg="add mod ord">
          <ac:chgData name="Peggy Blum" userId="32722c860e228486" providerId="LiveId" clId="{3C0615BC-4774-4FFF-A38B-B863B5696795}" dt="2020-10-10T17:15:47.086" v="1157" actId="26606"/>
          <ac:picMkLst>
            <pc:docMk/>
            <pc:sldMk cId="3291167705" sldId="295"/>
            <ac:picMk id="7" creationId="{213879CD-FC72-40C0-BD95-AA2F8909FF69}"/>
          </ac:picMkLst>
        </pc:picChg>
        <pc:cxnChg chg="add del">
          <ac:chgData name="Peggy Blum" userId="32722c860e228486" providerId="LiveId" clId="{3C0615BC-4774-4FFF-A38B-B863B5696795}" dt="2020-10-10T17:15:32.689" v="1155" actId="26606"/>
          <ac:cxnSpMkLst>
            <pc:docMk/>
            <pc:sldMk cId="3291167705" sldId="295"/>
            <ac:cxnSpMk id="16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7:15:32.689" v="1155" actId="26606"/>
          <ac:cxnSpMkLst>
            <pc:docMk/>
            <pc:sldMk cId="3291167705" sldId="295"/>
            <ac:cxnSpMk id="20" creationId="{811DCF04-0C7C-44FC-8246-FC8D736B1A71}"/>
          </ac:cxnSpMkLst>
        </pc:cxnChg>
        <pc:cxnChg chg="add del">
          <ac:chgData name="Peggy Blum" userId="32722c860e228486" providerId="LiveId" clId="{3C0615BC-4774-4FFF-A38B-B863B5696795}" dt="2020-10-10T17:15:47.102" v="1158" actId="26606"/>
          <ac:cxnSpMkLst>
            <pc:docMk/>
            <pc:sldMk cId="3291167705" sldId="295"/>
            <ac:cxnSpMk id="29" creationId="{15E01FA5-D766-43CA-A83D-E7CF3F04E96F}"/>
          </ac:cxnSpMkLst>
        </pc:cxnChg>
        <pc:cxnChg chg="add del">
          <ac:chgData name="Peggy Blum" userId="32722c860e228486" providerId="LiveId" clId="{3C0615BC-4774-4FFF-A38B-B863B5696795}" dt="2020-10-10T17:15:47.102" v="1158" actId="26606"/>
          <ac:cxnSpMkLst>
            <pc:docMk/>
            <pc:sldMk cId="3291167705" sldId="295"/>
            <ac:cxnSpMk id="33" creationId="{811DCF04-0C7C-44FC-8246-FC8D736B1A71}"/>
          </ac:cxnSpMkLst>
        </pc:cxnChg>
        <pc:cxnChg chg="add del">
          <ac:chgData name="Peggy Blum" userId="32722c860e228486" providerId="LiveId" clId="{3C0615BC-4774-4FFF-A38B-B863B5696795}" dt="2020-10-10T17:15:47.086" v="1157" actId="26606"/>
          <ac:cxnSpMkLst>
            <pc:docMk/>
            <pc:sldMk cId="3291167705" sldId="295"/>
            <ac:cxnSpMk id="38" creationId="{9200C8B5-FB5A-4F8B-A9BD-693C051418A3}"/>
          </ac:cxnSpMkLst>
        </pc:cxnChg>
        <pc:cxnChg chg="add">
          <ac:chgData name="Peggy Blum" userId="32722c860e228486" providerId="LiveId" clId="{3C0615BC-4774-4FFF-A38B-B863B5696795}" dt="2020-10-10T17:15:47.102" v="1158" actId="26606"/>
          <ac:cxnSpMkLst>
            <pc:docMk/>
            <pc:sldMk cId="3291167705" sldId="295"/>
            <ac:cxnSpMk id="42" creationId="{15E01FA5-D766-43CA-A83D-E7CF3F04E96F}"/>
          </ac:cxnSpMkLst>
        </pc:cxnChg>
        <pc:cxnChg chg="add">
          <ac:chgData name="Peggy Blum" userId="32722c860e228486" providerId="LiveId" clId="{3C0615BC-4774-4FFF-A38B-B863B5696795}" dt="2020-10-10T17:15:47.102" v="1158" actId="26606"/>
          <ac:cxnSpMkLst>
            <pc:docMk/>
            <pc:sldMk cId="3291167705" sldId="295"/>
            <ac:cxnSpMk id="46" creationId="{811DCF04-0C7C-44FC-8246-FC8D736B1A71}"/>
          </ac:cxnSpMkLst>
        </pc:cxnChg>
      </pc:sldChg>
      <pc:sldChg chg="addSp delSp modSp new mod setBg modClrScheme delDesignElem chgLayout">
        <pc:chgData name="Peggy Blum" userId="32722c860e228486" providerId="LiveId" clId="{3C0615BC-4774-4FFF-A38B-B863B5696795}" dt="2020-10-10T17:24:29.554" v="1162" actId="26606"/>
        <pc:sldMkLst>
          <pc:docMk/>
          <pc:sldMk cId="2757374406" sldId="296"/>
        </pc:sldMkLst>
        <pc:spChg chg="mod ord">
          <ac:chgData name="Peggy Blum" userId="32722c860e228486" providerId="LiveId" clId="{3C0615BC-4774-4FFF-A38B-B863B5696795}" dt="2020-10-10T17:24:29.554" v="1162" actId="26606"/>
          <ac:spMkLst>
            <pc:docMk/>
            <pc:sldMk cId="2757374406" sldId="296"/>
            <ac:spMk id="2" creationId="{03FBF566-9344-4F5A-B949-0CB427453992}"/>
          </ac:spMkLst>
        </pc:spChg>
        <pc:spChg chg="mod ord">
          <ac:chgData name="Peggy Blum" userId="32722c860e228486" providerId="LiveId" clId="{3C0615BC-4774-4FFF-A38B-B863B5696795}" dt="2020-10-10T17:24:29.554" v="1162" actId="26606"/>
          <ac:spMkLst>
            <pc:docMk/>
            <pc:sldMk cId="2757374406" sldId="296"/>
            <ac:spMk id="3" creationId="{03D57B31-55D7-4B15-8E8E-98235723BBFD}"/>
          </ac:spMkLst>
        </pc:spChg>
        <pc:spChg chg="del">
          <ac:chgData name="Peggy Blum" userId="32722c860e228486" providerId="LiveId" clId="{3C0615BC-4774-4FFF-A38B-B863B5696795}" dt="2020-10-10T17:14:38.849" v="1150" actId="931"/>
          <ac:spMkLst>
            <pc:docMk/>
            <pc:sldMk cId="2757374406" sldId="296"/>
            <ac:spMk id="4" creationId="{660A45FD-620B-4EA3-8F84-49D1FAFD37A8}"/>
          </ac:spMkLst>
        </pc:spChg>
        <pc:picChg chg="add mod ord">
          <ac:chgData name="Peggy Blum" userId="32722c860e228486" providerId="LiveId" clId="{3C0615BC-4774-4FFF-A38B-B863B5696795}" dt="2020-10-10T17:24:29.554" v="1162" actId="26606"/>
          <ac:picMkLst>
            <pc:docMk/>
            <pc:sldMk cId="2757374406" sldId="296"/>
            <ac:picMk id="6" creationId="{F299F91D-271B-4C05-87C5-FE87412F4235}"/>
          </ac:picMkLst>
        </pc:picChg>
        <pc:cxnChg chg="add del">
          <ac:chgData name="Peggy Blum" userId="32722c860e228486" providerId="LiveId" clId="{3C0615BC-4774-4FFF-A38B-B863B5696795}" dt="2020-10-10T17:15:11.646" v="1154" actId="700"/>
          <ac:cxnSpMkLst>
            <pc:docMk/>
            <pc:sldMk cId="2757374406" sldId="296"/>
            <ac:cxnSpMk id="11" creationId="{9200C8B5-FB5A-4F8B-A9BD-693C051418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DF9C347B-3F2F-4CDF-8EF7-FA312B29E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9392-9BBA-45C3-A02C-3A8EAEE8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remanufacturing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B017137-1C38-4961-BD7D-3C750829E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506F05-7E6A-4837-8BA6-C7452A3B7A7F}"/>
              </a:ext>
            </a:extLst>
          </p:cNvPr>
          <p:cNvSpPr txBox="1"/>
          <p:nvPr/>
        </p:nvSpPr>
        <p:spPr>
          <a:xfrm>
            <a:off x="4541632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72011-0DB5-4FC3-8538-BB20D0524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632" y="2266950"/>
            <a:ext cx="7498544" cy="24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Are robots the way forward? Discuss the advantages and disadvantages of robots replacing garment workers in the fashion industry.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0917D3-D0BF-4DAB-BDBE-69A4CA4F0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52306F-5A57-4878-A4F5-E40D2737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05: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People AND production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4F4DB7F-A2E2-4D7B-A66E-BFF4C0CF3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D5E2F-1F27-4E32-A767-7F8356D7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dirty="0"/>
              <a:t>The global assembly line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19A8FC-57DD-4B34-AEA4-1C3D7CED1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Outsource:</a:t>
            </a:r>
            <a:r>
              <a:rPr lang="en-US" sz="2000" dirty="0"/>
              <a:t> To procure (something, such as some goods or services needed by a business or organization) from outside sources and especially from foreign or nonunion suppliers: to contract for work, jobs, etc. to be done by outside or foreign workers. </a:t>
            </a:r>
            <a:r>
              <a:rPr lang="en-US" sz="1400" dirty="0"/>
              <a:t>Merriam-Webster Dictionary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ED88C94-F810-47C3-9AE7-CC16176C3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BD5E2F-1F27-4E32-A767-7F8356D7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PEOPLE</a:t>
            </a:r>
            <a:br>
              <a:rPr lang="en-US" sz="4000" dirty="0"/>
            </a:br>
            <a:r>
              <a:rPr lang="en-US" sz="3600" dirty="0"/>
              <a:t>garment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5C5A-1D02-4E7C-8DEB-E8913FFDB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 garment worker makes garments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Garment workers may work in large factories as core workers or contract workers for smaller companies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Issues still affecting garment workers include no living wage, hazardous working conditions, lack of representation, long working hours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1F20E7-66A2-4858-88D7-9599B83061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922" y="1968559"/>
            <a:ext cx="4526278" cy="402336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553E2D1-C0F1-4EF6-8574-8FE6DD49F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4858D-5F44-4B3B-B2C9-3F02A0F35C61}"/>
              </a:ext>
            </a:extLst>
          </p:cNvPr>
          <p:cNvSpPr txBox="1"/>
          <p:nvPr/>
        </p:nvSpPr>
        <p:spPr>
          <a:xfrm>
            <a:off x="6217922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6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52" y="533716"/>
            <a:ext cx="3980452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Organizations</a:t>
            </a:r>
            <a:br>
              <a:rPr lang="en-US" sz="3600" dirty="0"/>
            </a:br>
            <a:r>
              <a:rPr lang="en-US" sz="3600" dirty="0"/>
              <a:t>activism</a:t>
            </a:r>
            <a:br>
              <a:rPr lang="en-US" sz="3600" dirty="0"/>
            </a:br>
            <a:r>
              <a:rPr lang="en-US" sz="3600" dirty="0"/>
              <a:t>information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77B6-392C-4F48-8F5E-C8BED4A4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3178" y="2059999"/>
            <a:ext cx="3133580" cy="393192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Fashion Revolution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Clean Clothes Campaign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The International </a:t>
            </a:r>
            <a:r>
              <a:rPr lang="en-US" sz="2000" dirty="0" err="1"/>
              <a:t>Labour</a:t>
            </a:r>
            <a:r>
              <a:rPr lang="en-US" sz="2000" dirty="0"/>
              <a:t>   Organization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Labour Behind the Label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The Solidarity Center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The Worker Rights Consortium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IndustriALL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9CD56F-7E13-48E5-9AE9-580446C69C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935" y="2206878"/>
            <a:ext cx="2371725" cy="332282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0B7C810-76CF-47AA-82F0-9541B4091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3B8E2-3415-49C2-BE4E-1E6C7CF0818A}"/>
              </a:ext>
            </a:extLst>
          </p:cNvPr>
          <p:cNvSpPr txBox="1"/>
          <p:nvPr/>
        </p:nvSpPr>
        <p:spPr>
          <a:xfrm>
            <a:off x="4372665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E2AF8270-700C-49C0-9F47-38D19E4A5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665" y="2206878"/>
            <a:ext cx="2371725" cy="3322828"/>
          </a:xfrm>
          <a:prstGeom prst="rect">
            <a:avLst/>
          </a:prstGeom>
        </p:spPr>
      </p:pic>
      <p:pic>
        <p:nvPicPr>
          <p:cNvPr id="10" name="Picture 9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046E6B7-4D47-40C7-B3F8-F377842E6C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390" y="2206878"/>
            <a:ext cx="2446545" cy="33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B0482F-967D-4ABA-84E5-7504BE3D4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847" y="1662919"/>
            <a:ext cx="5356353" cy="4329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E77B6-392C-4F48-8F5E-C8BED4A41D8A}"/>
              </a:ext>
            </a:extLst>
          </p:cNvPr>
          <p:cNvSpPr txBox="1">
            <a:spLocks/>
          </p:cNvSpPr>
          <p:nvPr/>
        </p:nvSpPr>
        <p:spPr>
          <a:xfrm>
            <a:off x="1024127" y="2084832"/>
            <a:ext cx="31335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Supply chain transparency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Environmental profit and loss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Local production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29A9F19-C3AF-43DE-A331-70CCB61BA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83620D-B9C6-48E4-812D-95BE9C2841AD}"/>
              </a:ext>
            </a:extLst>
          </p:cNvPr>
          <p:cNvSpPr txBox="1"/>
          <p:nvPr/>
        </p:nvSpPr>
        <p:spPr>
          <a:xfrm>
            <a:off x="5387847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1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Environmental profit </a:t>
            </a:r>
            <a:r>
              <a:rPr lang="en-US" sz="4000" spc="200" dirty="0"/>
              <a:t>AND</a:t>
            </a: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loss</a:t>
            </a:r>
            <a:b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4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E8EB327-36C1-4F15-9244-AAAD8E989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1382375"/>
            <a:ext cx="5458968" cy="4094226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2E6A026-992E-47BF-BD28-1A06168CA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31889E-89CE-4800-B573-55AFC3C81BDE}"/>
              </a:ext>
            </a:extLst>
          </p:cNvPr>
          <p:cNvSpPr txBox="1"/>
          <p:nvPr/>
        </p:nvSpPr>
        <p:spPr>
          <a:xfrm>
            <a:off x="6092952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7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4.0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E77B6-392C-4F48-8F5E-C8BED4A41D8A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The internet of things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The Cloud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3D printing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5CCF40-55EF-4C59-85EF-9162CA2C4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B3375B-4598-4A22-8191-88FC2C3C41A1}"/>
              </a:ext>
            </a:extLst>
          </p:cNvPr>
          <p:cNvSpPr txBox="1"/>
          <p:nvPr/>
        </p:nvSpPr>
        <p:spPr>
          <a:xfrm>
            <a:off x="6096000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F53E86-5C07-40A4-AD1F-DDD429D02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00" y="1186763"/>
            <a:ext cx="6087811" cy="4585387"/>
          </a:xfrm>
        </p:spPr>
      </p:pic>
    </p:spTree>
    <p:extLst>
      <p:ext uri="{BB962C8B-B14F-4D97-AF65-F5344CB8AC3E}">
        <p14:creationId xmlns:p14="http://schemas.microsoft.com/office/powerpoint/2010/main" val="717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F566-9344-4F5A-B949-0CB42745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Automation AND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7B31-55D7-4B15-8E8E-98235723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sz="1600" cap="all" spc="200" baseline="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spc="200" dirty="0"/>
              <a:t> </a:t>
            </a:r>
            <a:r>
              <a:rPr lang="en-US" sz="2000" spc="200" dirty="0" err="1"/>
              <a:t>S</a:t>
            </a:r>
            <a:r>
              <a:rPr lang="en-US" sz="2000" spc="200" baseline="0" dirty="0" err="1"/>
              <a:t>ewbots</a:t>
            </a:r>
            <a:endParaRPr lang="en-US" sz="2000" spc="200" baseline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cap="all" spc="200" dirty="0"/>
              <a:t> </a:t>
            </a:r>
            <a:r>
              <a:rPr lang="en-US" sz="2000" spc="200" dirty="0"/>
              <a:t>Knit on demand</a:t>
            </a:r>
            <a:endParaRPr lang="en-US" sz="2000" cap="all" spc="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cap="all" spc="200" dirty="0"/>
              <a:t> </a:t>
            </a:r>
            <a:r>
              <a:rPr lang="en-US" sz="2000" spc="200" dirty="0"/>
              <a:t>Finishing</a:t>
            </a:r>
          </a:p>
          <a:p>
            <a:endParaRPr lang="en-US" sz="1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99F91D-271B-4C05-87C5-FE87412F423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705" y="1338853"/>
            <a:ext cx="6310850" cy="4180294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082C39-D907-455D-969C-DE416142F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A7432-F4DE-41B7-8593-2497FACDF42B}"/>
              </a:ext>
            </a:extLst>
          </p:cNvPr>
          <p:cNvSpPr txBox="1"/>
          <p:nvPr/>
        </p:nvSpPr>
        <p:spPr>
          <a:xfrm>
            <a:off x="5477525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74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449</Words>
  <Application>Microsoft Macintosh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The global assembly line</vt:lpstr>
      <vt:lpstr>PEOPLE garment workers</vt:lpstr>
      <vt:lpstr>Organizations activism information awareness</vt:lpstr>
      <vt:lpstr>PRODUCTION</vt:lpstr>
      <vt:lpstr>Environmental profit AND loss </vt:lpstr>
      <vt:lpstr>INDUSTRY 4.0</vt:lpstr>
      <vt:lpstr>Automation AND Robotics</vt:lpstr>
      <vt:lpstr>remanufacturing</vt:lpstr>
      <vt:lpstr>Think Piece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15</cp:revision>
  <dcterms:created xsi:type="dcterms:W3CDTF">2020-10-10T15:59:28Z</dcterms:created>
  <dcterms:modified xsi:type="dcterms:W3CDTF">2021-03-12T17:35:38Z</dcterms:modified>
</cp:coreProperties>
</file>