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67" r:id="rId3"/>
    <p:sldId id="269" r:id="rId4"/>
    <p:sldId id="285" r:id="rId5"/>
    <p:sldId id="283" r:id="rId6"/>
    <p:sldId id="288" r:id="rId7"/>
    <p:sldId id="289" r:id="rId8"/>
    <p:sldId id="266" r:id="rId9"/>
    <p:sldId id="29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5" clrIdx="0">
    <p:extLst>
      <p:ext uri="{19B8F6BF-5375-455C-9EA6-DF929625EA0E}">
        <p15:presenceInfo xmlns:p15="http://schemas.microsoft.com/office/powerpoint/2012/main" userId="Walker" providerId="None"/>
      </p:ext>
    </p:extLst>
  </p:cmAuthor>
  <p:cmAuthor id="2" name="Melanie Walker" initials="MW" lastIdx="1" clrIdx="1">
    <p:extLst>
      <p:ext uri="{19B8F6BF-5375-455C-9EA6-DF929625EA0E}">
        <p15:presenceInfo xmlns:p15="http://schemas.microsoft.com/office/powerpoint/2012/main" userId="89ff106a3e8bbc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9AB"/>
    <a:srgbClr val="32B8B8"/>
    <a:srgbClr val="4886A2"/>
    <a:srgbClr val="4DA39F"/>
    <a:srgbClr val="1E8CAE"/>
    <a:srgbClr val="24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A5855-8E53-4205-85C2-F8F8F356FF8F}" v="1" dt="2020-11-11T17:31:58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ggy Blum" userId="32722c860e228486" providerId="LiveId" clId="{F054D603-A365-41C1-B612-AEE3257DE274}"/>
    <pc:docChg chg="undo custSel mod addSld delSld modSld sldOrd">
      <pc:chgData name="Peggy Blum" userId="32722c860e228486" providerId="LiveId" clId="{F054D603-A365-41C1-B612-AEE3257DE274}" dt="2020-10-23T22:40:32.412" v="582" actId="26606"/>
      <pc:docMkLst>
        <pc:docMk/>
      </pc:docMkLst>
      <pc:sldChg chg="modSp mod">
        <pc:chgData name="Peggy Blum" userId="32722c860e228486" providerId="LiveId" clId="{F054D603-A365-41C1-B612-AEE3257DE274}" dt="2020-10-23T22:27:45.948" v="422" actId="20577"/>
        <pc:sldMkLst>
          <pc:docMk/>
          <pc:sldMk cId="2058998728" sldId="266"/>
        </pc:sldMkLst>
        <pc:spChg chg="mod">
          <ac:chgData name="Peggy Blum" userId="32722c860e228486" providerId="LiveId" clId="{F054D603-A365-41C1-B612-AEE3257DE274}" dt="2020-10-23T22:27:45.948" v="422" actId="20577"/>
          <ac:spMkLst>
            <pc:docMk/>
            <pc:sldMk cId="2058998728" sldId="266"/>
            <ac:spMk id="4" creationId="{FAA401BA-FE71-4005-9579-7E68C104CAEF}"/>
          </ac:spMkLst>
        </pc:spChg>
      </pc:sldChg>
      <pc:sldChg chg="modSp mod">
        <pc:chgData name="Peggy Blum" userId="32722c860e228486" providerId="LiveId" clId="{F054D603-A365-41C1-B612-AEE3257DE274}" dt="2020-10-23T19:45:07.696" v="36" actId="20577"/>
        <pc:sldMkLst>
          <pc:docMk/>
          <pc:sldMk cId="4220882291" sldId="267"/>
        </pc:sldMkLst>
        <pc:spChg chg="mod">
          <ac:chgData name="Peggy Blum" userId="32722c860e228486" providerId="LiveId" clId="{F054D603-A365-41C1-B612-AEE3257DE274}" dt="2020-10-23T19:45:07.696" v="36" actId="20577"/>
          <ac:spMkLst>
            <pc:docMk/>
            <pc:sldMk cId="4220882291" sldId="267"/>
            <ac:spMk id="4" creationId="{FAA401BA-FE71-4005-9579-7E68C104CAEF}"/>
          </ac:spMkLst>
        </pc:spChg>
      </pc:sldChg>
      <pc:sldChg chg="addSp delSp modSp mod ord">
        <pc:chgData name="Peggy Blum" userId="32722c860e228486" providerId="LiveId" clId="{F054D603-A365-41C1-B612-AEE3257DE274}" dt="2020-10-23T22:36:14.836" v="565"/>
        <pc:sldMkLst>
          <pc:docMk/>
          <pc:sldMk cId="675314163" sldId="269"/>
        </pc:sldMkLst>
        <pc:spChg chg="mod">
          <ac:chgData name="Peggy Blum" userId="32722c860e228486" providerId="LiveId" clId="{F054D603-A365-41C1-B612-AEE3257DE274}" dt="2020-10-23T22:34:45.774" v="557" actId="26606"/>
          <ac:spMkLst>
            <pc:docMk/>
            <pc:sldMk cId="675314163" sldId="269"/>
            <ac:spMk id="2" creationId="{328709A1-6818-490C-A8D4-60DE6AB6AAE1}"/>
          </ac:spMkLst>
        </pc:spChg>
        <pc:spChg chg="mod">
          <ac:chgData name="Peggy Blum" userId="32722c860e228486" providerId="LiveId" clId="{F054D603-A365-41C1-B612-AEE3257DE274}" dt="2020-10-23T22:34:45.774" v="557" actId="26606"/>
          <ac:spMkLst>
            <pc:docMk/>
            <pc:sldMk cId="675314163" sldId="269"/>
            <ac:spMk id="7" creationId="{0DB2E712-8822-4460-9CA1-D8BECBD26FC2}"/>
          </ac:spMkLst>
        </pc:spChg>
        <pc:spChg chg="del">
          <ac:chgData name="Peggy Blum" userId="32722c860e228486" providerId="LiveId" clId="{F054D603-A365-41C1-B612-AEE3257DE274}" dt="2020-10-23T22:15:30.991" v="59" actId="26606"/>
          <ac:spMkLst>
            <pc:docMk/>
            <pc:sldMk cId="675314163" sldId="269"/>
            <ac:spMk id="15" creationId="{3A8EC506-B1DA-46A1-B44D-774E68468E13}"/>
          </ac:spMkLst>
        </pc:spChg>
        <pc:spChg chg="del">
          <ac:chgData name="Peggy Blum" userId="32722c860e228486" providerId="LiveId" clId="{F054D603-A365-41C1-B612-AEE3257DE274}" dt="2020-10-23T22:15:30.991" v="59" actId="26606"/>
          <ac:spMkLst>
            <pc:docMk/>
            <pc:sldMk cId="675314163" sldId="269"/>
            <ac:spMk id="17" creationId="{BFF30785-305E-45D7-984F-5AA93D3CA561}"/>
          </ac:spMkLst>
        </pc:spChg>
        <pc:spChg chg="del">
          <ac:chgData name="Peggy Blum" userId="32722c860e228486" providerId="LiveId" clId="{F054D603-A365-41C1-B612-AEE3257DE274}" dt="2020-10-23T22:15:30.991" v="59" actId="26606"/>
          <ac:spMkLst>
            <pc:docMk/>
            <pc:sldMk cId="675314163" sldId="269"/>
            <ac:spMk id="21" creationId="{2A85F7B3-F4E6-4FBF-B74E-43CAB468F500}"/>
          </ac:spMkLst>
        </pc:spChg>
        <pc:spChg chg="add del">
          <ac:chgData name="Peggy Blum" userId="32722c860e228486" providerId="LiveId" clId="{F054D603-A365-41C1-B612-AEE3257DE274}" dt="2020-10-23T22:34:45.790" v="558" actId="26606"/>
          <ac:spMkLst>
            <pc:docMk/>
            <pc:sldMk cId="675314163" sldId="269"/>
            <ac:spMk id="28" creationId="{3A8EC506-B1DA-46A1-B44D-774E68468E13}"/>
          </ac:spMkLst>
        </pc:spChg>
        <pc:spChg chg="add del">
          <ac:chgData name="Peggy Blum" userId="32722c860e228486" providerId="LiveId" clId="{F054D603-A365-41C1-B612-AEE3257DE274}" dt="2020-10-23T22:34:45.790" v="558" actId="26606"/>
          <ac:spMkLst>
            <pc:docMk/>
            <pc:sldMk cId="675314163" sldId="269"/>
            <ac:spMk id="30" creationId="{BFF30785-305E-45D7-984F-5AA93D3CA561}"/>
          </ac:spMkLst>
        </pc:spChg>
        <pc:spChg chg="add del">
          <ac:chgData name="Peggy Blum" userId="32722c860e228486" providerId="LiveId" clId="{F054D603-A365-41C1-B612-AEE3257DE274}" dt="2020-10-23T22:34:45.790" v="558" actId="26606"/>
          <ac:spMkLst>
            <pc:docMk/>
            <pc:sldMk cId="675314163" sldId="269"/>
            <ac:spMk id="34" creationId="{CA73784B-AC76-4BAD-93AF-C72D0EDFD715}"/>
          </ac:spMkLst>
        </pc:spChg>
        <pc:spChg chg="add del">
          <ac:chgData name="Peggy Blum" userId="32722c860e228486" providerId="LiveId" clId="{F054D603-A365-41C1-B612-AEE3257DE274}" dt="2020-10-23T22:34:41.189" v="555" actId="26606"/>
          <ac:spMkLst>
            <pc:docMk/>
            <pc:sldMk cId="675314163" sldId="269"/>
            <ac:spMk id="41" creationId="{3A8EC506-B1DA-46A1-B44D-774E68468E13}"/>
          </ac:spMkLst>
        </pc:spChg>
        <pc:spChg chg="add del">
          <ac:chgData name="Peggy Blum" userId="32722c860e228486" providerId="LiveId" clId="{F054D603-A365-41C1-B612-AEE3257DE274}" dt="2020-10-23T22:34:41.189" v="555" actId="26606"/>
          <ac:spMkLst>
            <pc:docMk/>
            <pc:sldMk cId="675314163" sldId="269"/>
            <ac:spMk id="43" creationId="{BFF30785-305E-45D7-984F-5AA93D3CA561}"/>
          </ac:spMkLst>
        </pc:spChg>
        <pc:spChg chg="add del">
          <ac:chgData name="Peggy Blum" userId="32722c860e228486" providerId="LiveId" clId="{F054D603-A365-41C1-B612-AEE3257DE274}" dt="2020-10-23T22:34:41.189" v="555" actId="26606"/>
          <ac:spMkLst>
            <pc:docMk/>
            <pc:sldMk cId="675314163" sldId="269"/>
            <ac:spMk id="47" creationId="{CA73784B-AC76-4BAD-93AF-C72D0EDFD715}"/>
          </ac:spMkLst>
        </pc:spChg>
        <pc:spChg chg="add del">
          <ac:chgData name="Peggy Blum" userId="32722c860e228486" providerId="LiveId" clId="{F054D603-A365-41C1-B612-AEE3257DE274}" dt="2020-10-23T22:34:45.774" v="557" actId="26606"/>
          <ac:spMkLst>
            <pc:docMk/>
            <pc:sldMk cId="675314163" sldId="269"/>
            <ac:spMk id="51" creationId="{3A8EC506-B1DA-46A1-B44D-774E68468E13}"/>
          </ac:spMkLst>
        </pc:spChg>
        <pc:spChg chg="add del">
          <ac:chgData name="Peggy Blum" userId="32722c860e228486" providerId="LiveId" clId="{F054D603-A365-41C1-B612-AEE3257DE274}" dt="2020-10-23T22:34:45.774" v="557" actId="26606"/>
          <ac:spMkLst>
            <pc:docMk/>
            <pc:sldMk cId="675314163" sldId="269"/>
            <ac:spMk id="52" creationId="{BFF30785-305E-45D7-984F-5AA93D3CA561}"/>
          </ac:spMkLst>
        </pc:spChg>
        <pc:spChg chg="add del">
          <ac:chgData name="Peggy Blum" userId="32722c860e228486" providerId="LiveId" clId="{F054D603-A365-41C1-B612-AEE3257DE274}" dt="2020-10-23T22:34:45.774" v="557" actId="26606"/>
          <ac:spMkLst>
            <pc:docMk/>
            <pc:sldMk cId="675314163" sldId="269"/>
            <ac:spMk id="54" creationId="{2A85F7B3-F4E6-4FBF-B74E-43CAB468F500}"/>
          </ac:spMkLst>
        </pc:spChg>
        <pc:spChg chg="add">
          <ac:chgData name="Peggy Blum" userId="32722c860e228486" providerId="LiveId" clId="{F054D603-A365-41C1-B612-AEE3257DE274}" dt="2020-10-23T22:34:45.790" v="558" actId="26606"/>
          <ac:spMkLst>
            <pc:docMk/>
            <pc:sldMk cId="675314163" sldId="269"/>
            <ac:spMk id="57" creationId="{3A8EC506-B1DA-46A1-B44D-774E68468E13}"/>
          </ac:spMkLst>
        </pc:spChg>
        <pc:spChg chg="add">
          <ac:chgData name="Peggy Blum" userId="32722c860e228486" providerId="LiveId" clId="{F054D603-A365-41C1-B612-AEE3257DE274}" dt="2020-10-23T22:34:45.790" v="558" actId="26606"/>
          <ac:spMkLst>
            <pc:docMk/>
            <pc:sldMk cId="675314163" sldId="269"/>
            <ac:spMk id="58" creationId="{BFF30785-305E-45D7-984F-5AA93D3CA561}"/>
          </ac:spMkLst>
        </pc:spChg>
        <pc:spChg chg="add">
          <ac:chgData name="Peggy Blum" userId="32722c860e228486" providerId="LiveId" clId="{F054D603-A365-41C1-B612-AEE3257DE274}" dt="2020-10-23T22:34:45.790" v="558" actId="26606"/>
          <ac:spMkLst>
            <pc:docMk/>
            <pc:sldMk cId="675314163" sldId="269"/>
            <ac:spMk id="60" creationId="{CA73784B-AC76-4BAD-93AF-C72D0EDFD715}"/>
          </ac:spMkLst>
        </pc:spChg>
        <pc:picChg chg="del">
          <ac:chgData name="Peggy Blum" userId="32722c860e228486" providerId="LiveId" clId="{F054D603-A365-41C1-B612-AEE3257DE274}" dt="2020-10-23T22:13:05.467" v="55" actId="21"/>
          <ac:picMkLst>
            <pc:docMk/>
            <pc:sldMk cId="675314163" sldId="269"/>
            <ac:picMk id="4" creationId="{6F8DD700-28A4-4B90-97D1-267842BF4889}"/>
          </ac:picMkLst>
        </pc:picChg>
        <pc:picChg chg="add del mod">
          <ac:chgData name="Peggy Blum" userId="32722c860e228486" providerId="LiveId" clId="{F054D603-A365-41C1-B612-AEE3257DE274}" dt="2020-10-23T22:32:15.571" v="540" actId="21"/>
          <ac:picMkLst>
            <pc:docMk/>
            <pc:sldMk cId="675314163" sldId="269"/>
            <ac:picMk id="5" creationId="{C9013710-9517-4984-B691-604F095C1EBB}"/>
          </ac:picMkLst>
        </pc:picChg>
        <pc:picChg chg="add mod">
          <ac:chgData name="Peggy Blum" userId="32722c860e228486" providerId="LiveId" clId="{F054D603-A365-41C1-B612-AEE3257DE274}" dt="2020-10-23T22:34:45.790" v="558" actId="26606"/>
          <ac:picMkLst>
            <pc:docMk/>
            <pc:sldMk cId="675314163" sldId="269"/>
            <ac:picMk id="8" creationId="{CC05CF05-2BBF-47BB-A2DA-742563F37649}"/>
          </ac:picMkLst>
        </pc:picChg>
        <pc:cxnChg chg="del">
          <ac:chgData name="Peggy Blum" userId="32722c860e228486" providerId="LiveId" clId="{F054D603-A365-41C1-B612-AEE3257DE274}" dt="2020-10-23T22:15:30.991" v="59" actId="26606"/>
          <ac:cxnSpMkLst>
            <pc:docMk/>
            <pc:sldMk cId="675314163" sldId="269"/>
            <ac:cxnSpMk id="19" creationId="{15E01FA5-D766-43CA-A83D-E7CF3F04E96F}"/>
          </ac:cxnSpMkLst>
        </pc:cxnChg>
        <pc:cxnChg chg="del">
          <ac:chgData name="Peggy Blum" userId="32722c860e228486" providerId="LiveId" clId="{F054D603-A365-41C1-B612-AEE3257DE274}" dt="2020-10-23T22:15:30.991" v="59" actId="26606"/>
          <ac:cxnSpMkLst>
            <pc:docMk/>
            <pc:sldMk cId="675314163" sldId="269"/>
            <ac:cxnSpMk id="23" creationId="{73741D5B-1709-4CDB-963A-CC3C749412B8}"/>
          </ac:cxnSpMkLst>
        </pc:cxnChg>
        <pc:cxnChg chg="add del">
          <ac:chgData name="Peggy Blum" userId="32722c860e228486" providerId="LiveId" clId="{F054D603-A365-41C1-B612-AEE3257DE274}" dt="2020-10-23T22:34:45.790" v="558" actId="26606"/>
          <ac:cxnSpMkLst>
            <pc:docMk/>
            <pc:sldMk cId="675314163" sldId="269"/>
            <ac:cxnSpMk id="32" creationId="{15E01FA5-D766-43CA-A83D-E7CF3F04E96F}"/>
          </ac:cxnSpMkLst>
        </pc:cxnChg>
        <pc:cxnChg chg="add del">
          <ac:chgData name="Peggy Blum" userId="32722c860e228486" providerId="LiveId" clId="{F054D603-A365-41C1-B612-AEE3257DE274}" dt="2020-10-23T22:34:45.790" v="558" actId="26606"/>
          <ac:cxnSpMkLst>
            <pc:docMk/>
            <pc:sldMk cId="675314163" sldId="269"/>
            <ac:cxnSpMk id="36" creationId="{811DCF04-0C7C-44FC-8246-FC8D736B1A71}"/>
          </ac:cxnSpMkLst>
        </pc:cxnChg>
        <pc:cxnChg chg="add del">
          <ac:chgData name="Peggy Blum" userId="32722c860e228486" providerId="LiveId" clId="{F054D603-A365-41C1-B612-AEE3257DE274}" dt="2020-10-23T22:34:41.189" v="555" actId="26606"/>
          <ac:cxnSpMkLst>
            <pc:docMk/>
            <pc:sldMk cId="675314163" sldId="269"/>
            <ac:cxnSpMk id="45" creationId="{15E01FA5-D766-43CA-A83D-E7CF3F04E96F}"/>
          </ac:cxnSpMkLst>
        </pc:cxnChg>
        <pc:cxnChg chg="add del">
          <ac:chgData name="Peggy Blum" userId="32722c860e228486" providerId="LiveId" clId="{F054D603-A365-41C1-B612-AEE3257DE274}" dt="2020-10-23T22:34:41.189" v="555" actId="26606"/>
          <ac:cxnSpMkLst>
            <pc:docMk/>
            <pc:sldMk cId="675314163" sldId="269"/>
            <ac:cxnSpMk id="49" creationId="{811DCF04-0C7C-44FC-8246-FC8D736B1A71}"/>
          </ac:cxnSpMkLst>
        </pc:cxnChg>
        <pc:cxnChg chg="add del">
          <ac:chgData name="Peggy Blum" userId="32722c860e228486" providerId="LiveId" clId="{F054D603-A365-41C1-B612-AEE3257DE274}" dt="2020-10-23T22:34:45.774" v="557" actId="26606"/>
          <ac:cxnSpMkLst>
            <pc:docMk/>
            <pc:sldMk cId="675314163" sldId="269"/>
            <ac:cxnSpMk id="53" creationId="{15E01FA5-D766-43CA-A83D-E7CF3F04E96F}"/>
          </ac:cxnSpMkLst>
        </pc:cxnChg>
        <pc:cxnChg chg="add del">
          <ac:chgData name="Peggy Blum" userId="32722c860e228486" providerId="LiveId" clId="{F054D603-A365-41C1-B612-AEE3257DE274}" dt="2020-10-23T22:34:45.774" v="557" actId="26606"/>
          <ac:cxnSpMkLst>
            <pc:docMk/>
            <pc:sldMk cId="675314163" sldId="269"/>
            <ac:cxnSpMk id="55" creationId="{73741D5B-1709-4CDB-963A-CC3C749412B8}"/>
          </ac:cxnSpMkLst>
        </pc:cxnChg>
        <pc:cxnChg chg="add">
          <ac:chgData name="Peggy Blum" userId="32722c860e228486" providerId="LiveId" clId="{F054D603-A365-41C1-B612-AEE3257DE274}" dt="2020-10-23T22:34:45.790" v="558" actId="26606"/>
          <ac:cxnSpMkLst>
            <pc:docMk/>
            <pc:sldMk cId="675314163" sldId="269"/>
            <ac:cxnSpMk id="59" creationId="{15E01FA5-D766-43CA-A83D-E7CF3F04E96F}"/>
          </ac:cxnSpMkLst>
        </pc:cxnChg>
        <pc:cxnChg chg="add">
          <ac:chgData name="Peggy Blum" userId="32722c860e228486" providerId="LiveId" clId="{F054D603-A365-41C1-B612-AEE3257DE274}" dt="2020-10-23T22:34:45.790" v="558" actId="26606"/>
          <ac:cxnSpMkLst>
            <pc:docMk/>
            <pc:sldMk cId="675314163" sldId="269"/>
            <ac:cxnSpMk id="61" creationId="{811DCF04-0C7C-44FC-8246-FC8D736B1A71}"/>
          </ac:cxnSpMkLst>
        </pc:cxnChg>
      </pc:sldChg>
      <pc:sldChg chg="del">
        <pc:chgData name="Peggy Blum" userId="32722c860e228486" providerId="LiveId" clId="{F054D603-A365-41C1-B612-AEE3257DE274}" dt="2020-10-23T22:16:54.973" v="79" actId="2696"/>
        <pc:sldMkLst>
          <pc:docMk/>
          <pc:sldMk cId="144510993" sldId="280"/>
        </pc:sldMkLst>
      </pc:sldChg>
      <pc:sldChg chg="del">
        <pc:chgData name="Peggy Blum" userId="32722c860e228486" providerId="LiveId" clId="{F054D603-A365-41C1-B612-AEE3257DE274}" dt="2020-10-23T22:19:24.126" v="114" actId="2696"/>
        <pc:sldMkLst>
          <pc:docMk/>
          <pc:sldMk cId="1955100947" sldId="282"/>
        </pc:sldMkLst>
      </pc:sldChg>
      <pc:sldChg chg="delSp add del ord setBg delDesignElem">
        <pc:chgData name="Peggy Blum" userId="32722c860e228486" providerId="LiveId" clId="{F054D603-A365-41C1-B612-AEE3257DE274}" dt="2020-10-23T22:19:47.743" v="119" actId="2696"/>
        <pc:sldMkLst>
          <pc:docMk/>
          <pc:sldMk cId="3879378802" sldId="282"/>
        </pc:sldMkLst>
        <pc:cxnChg chg="del">
          <ac:chgData name="Peggy Blum" userId="32722c860e228486" providerId="LiveId" clId="{F054D603-A365-41C1-B612-AEE3257DE274}" dt="2020-10-23T22:19:39.931" v="116"/>
          <ac:cxnSpMkLst>
            <pc:docMk/>
            <pc:sldMk cId="3879378802" sldId="282"/>
            <ac:cxnSpMk id="36" creationId="{9200C8B5-FB5A-4F8B-A9BD-693C051418A3}"/>
          </ac:cxnSpMkLst>
        </pc:cxnChg>
      </pc:sldChg>
      <pc:sldChg chg="addSp delSp modSp mod">
        <pc:chgData name="Peggy Blum" userId="32722c860e228486" providerId="LiveId" clId="{F054D603-A365-41C1-B612-AEE3257DE274}" dt="2020-10-23T22:18:27.220" v="113" actId="962"/>
        <pc:sldMkLst>
          <pc:docMk/>
          <pc:sldMk cId="3254739367" sldId="283"/>
        </pc:sldMkLst>
        <pc:spChg chg="del mod">
          <ac:chgData name="Peggy Blum" userId="32722c860e228486" providerId="LiveId" clId="{F054D603-A365-41C1-B612-AEE3257DE274}" dt="2020-10-23T22:18:26.124" v="111" actId="931"/>
          <ac:spMkLst>
            <pc:docMk/>
            <pc:sldMk cId="3254739367" sldId="283"/>
            <ac:spMk id="5" creationId="{259EC918-7C72-4AB4-9862-CCA89B5E5951}"/>
          </ac:spMkLst>
        </pc:spChg>
        <pc:spChg chg="mod">
          <ac:chgData name="Peggy Blum" userId="32722c860e228486" providerId="LiveId" clId="{F054D603-A365-41C1-B612-AEE3257DE274}" dt="2020-10-23T22:17:40.387" v="108" actId="20577"/>
          <ac:spMkLst>
            <pc:docMk/>
            <pc:sldMk cId="3254739367" sldId="283"/>
            <ac:spMk id="7" creationId="{0DB2E712-8822-4460-9CA1-D8BECBD26FC2}"/>
          </ac:spMkLst>
        </pc:spChg>
        <pc:picChg chg="add mod">
          <ac:chgData name="Peggy Blum" userId="32722c860e228486" providerId="LiveId" clId="{F054D603-A365-41C1-B612-AEE3257DE274}" dt="2020-10-23T22:18:27.220" v="113" actId="962"/>
          <ac:picMkLst>
            <pc:docMk/>
            <pc:sldMk cId="3254739367" sldId="283"/>
            <ac:picMk id="4" creationId="{A1EA2808-B100-406B-9E75-40921610ED94}"/>
          </ac:picMkLst>
        </pc:picChg>
      </pc:sldChg>
      <pc:sldChg chg="addSp delSp modSp mod modClrScheme delDesignElem chgLayout">
        <pc:chgData name="Peggy Blum" userId="32722c860e228486" providerId="LiveId" clId="{F054D603-A365-41C1-B612-AEE3257DE274}" dt="2020-10-23T22:40:32.412" v="582" actId="26606"/>
        <pc:sldMkLst>
          <pc:docMk/>
          <pc:sldMk cId="810174431" sldId="285"/>
        </pc:sldMkLst>
        <pc:spChg chg="del mod">
          <ac:chgData name="Peggy Blum" userId="32722c860e228486" providerId="LiveId" clId="{F054D603-A365-41C1-B612-AEE3257DE274}" dt="2020-10-23T22:32:38.322" v="543" actId="21"/>
          <ac:spMkLst>
            <pc:docMk/>
            <pc:sldMk cId="810174431" sldId="285"/>
            <ac:spMk id="2" creationId="{A7D19C95-FDCC-47FD-828F-0AF89AD65725}"/>
          </ac:spMkLst>
        </pc:spChg>
        <pc:spChg chg="add del mod ord">
          <ac:chgData name="Peggy Blum" userId="32722c860e228486" providerId="LiveId" clId="{F054D603-A365-41C1-B612-AEE3257DE274}" dt="2020-10-23T22:32:24.411" v="542" actId="22"/>
          <ac:spMkLst>
            <pc:docMk/>
            <pc:sldMk cId="810174431" sldId="285"/>
            <ac:spMk id="3" creationId="{9609307B-BBB2-4EA2-956B-56F097915F8A}"/>
          </ac:spMkLst>
        </pc:spChg>
        <pc:spChg chg="add del mod ord">
          <ac:chgData name="Peggy Blum" userId="32722c860e228486" providerId="LiveId" clId="{F054D603-A365-41C1-B612-AEE3257DE274}" dt="2020-10-23T22:33:06.996" v="545" actId="22"/>
          <ac:spMkLst>
            <pc:docMk/>
            <pc:sldMk cId="810174431" sldId="285"/>
            <ac:spMk id="4" creationId="{4DFC8300-5E79-4E26-BBD4-E9DA7EE90D86}"/>
          </ac:spMkLst>
        </pc:spChg>
        <pc:spChg chg="add mod ord">
          <ac:chgData name="Peggy Blum" userId="32722c860e228486" providerId="LiveId" clId="{F054D603-A365-41C1-B612-AEE3257DE274}" dt="2020-10-23T22:40:32.412" v="582" actId="26606"/>
          <ac:spMkLst>
            <pc:docMk/>
            <pc:sldMk cId="810174431" sldId="285"/>
            <ac:spMk id="6" creationId="{710B4C06-C166-43D5-8EDF-79782DB70D71}"/>
          </ac:spMkLst>
        </pc:spChg>
        <pc:spChg chg="mod ord">
          <ac:chgData name="Peggy Blum" userId="32722c860e228486" providerId="LiveId" clId="{F054D603-A365-41C1-B612-AEE3257DE274}" dt="2020-10-23T22:40:32.412" v="582" actId="26606"/>
          <ac:spMkLst>
            <pc:docMk/>
            <pc:sldMk cId="810174431" sldId="285"/>
            <ac:spMk id="7" creationId="{0DB2E712-8822-4460-9CA1-D8BECBD26FC2}"/>
          </ac:spMkLst>
        </pc:spChg>
        <pc:spChg chg="del">
          <ac:chgData name="Peggy Blum" userId="32722c860e228486" providerId="LiveId" clId="{F054D603-A365-41C1-B612-AEE3257DE274}" dt="2020-10-23T22:32:21.977" v="541" actId="700"/>
          <ac:spMkLst>
            <pc:docMk/>
            <pc:sldMk cId="810174431" sldId="285"/>
            <ac:spMk id="27" creationId="{B0890400-BB8B-4A44-AB63-65C7CA223EBA}"/>
          </ac:spMkLst>
        </pc:spChg>
        <pc:picChg chg="add mod ord">
          <ac:chgData name="Peggy Blum" userId="32722c860e228486" providerId="LiveId" clId="{F054D603-A365-41C1-B612-AEE3257DE274}" dt="2020-10-23T22:40:32.412" v="582" actId="26606"/>
          <ac:picMkLst>
            <pc:docMk/>
            <pc:sldMk cId="810174431" sldId="285"/>
            <ac:picMk id="5" creationId="{BB6AF1A7-ADD6-4AD2-8101-BC8B22EE369E}"/>
          </ac:picMkLst>
        </pc:picChg>
        <pc:cxnChg chg="add del">
          <ac:chgData name="Peggy Blum" userId="32722c860e228486" providerId="LiveId" clId="{F054D603-A365-41C1-B612-AEE3257DE274}" dt="2020-10-23T22:33:14.646" v="546" actId="26606"/>
          <ac:cxnSpMkLst>
            <pc:docMk/>
            <pc:sldMk cId="810174431" sldId="285"/>
            <ac:cxnSpMk id="12" creationId="{9200C8B5-FB5A-4F8B-A9BD-693C051418A3}"/>
          </ac:cxnSpMkLst>
        </pc:cxnChg>
        <pc:cxnChg chg="add del">
          <ac:chgData name="Peggy Blum" userId="32722c860e228486" providerId="LiveId" clId="{F054D603-A365-41C1-B612-AEE3257DE274}" dt="2020-10-23T22:33:36.428" v="547" actId="700"/>
          <ac:cxnSpMkLst>
            <pc:docMk/>
            <pc:sldMk cId="810174431" sldId="285"/>
            <ac:cxnSpMk id="17" creationId="{9200C8B5-FB5A-4F8B-A9BD-693C051418A3}"/>
          </ac:cxnSpMkLst>
        </pc:cxnChg>
        <pc:cxnChg chg="del">
          <ac:chgData name="Peggy Blum" userId="32722c860e228486" providerId="LiveId" clId="{F054D603-A365-41C1-B612-AEE3257DE274}" dt="2020-10-23T22:32:21.977" v="541" actId="700"/>
          <ac:cxnSpMkLst>
            <pc:docMk/>
            <pc:sldMk cId="810174431" sldId="285"/>
            <ac:cxnSpMk id="25" creationId="{B821C225-5C4D-4168-90AF-3D263D72CBA2}"/>
          </ac:cxnSpMkLst>
        </pc:cxnChg>
        <pc:cxnChg chg="del">
          <ac:chgData name="Peggy Blum" userId="32722c860e228486" providerId="LiveId" clId="{F054D603-A365-41C1-B612-AEE3257DE274}" dt="2020-10-23T22:32:21.977" v="541" actId="700"/>
          <ac:cxnSpMkLst>
            <pc:docMk/>
            <pc:sldMk cId="810174431" sldId="285"/>
            <ac:cxnSpMk id="29" creationId="{4D39B797-CDC6-4529-8A36-9CBFC9816337}"/>
          </ac:cxnSpMkLst>
        </pc:cxnChg>
      </pc:sldChg>
      <pc:sldChg chg="del">
        <pc:chgData name="Peggy Blum" userId="32722c860e228486" providerId="LiveId" clId="{F054D603-A365-41C1-B612-AEE3257DE274}" dt="2020-10-23T22:26:56.333" v="419" actId="2696"/>
        <pc:sldMkLst>
          <pc:docMk/>
          <pc:sldMk cId="2210171382" sldId="286"/>
        </pc:sldMkLst>
      </pc:sldChg>
      <pc:sldChg chg="del">
        <pc:chgData name="Peggy Blum" userId="32722c860e228486" providerId="LiveId" clId="{F054D603-A365-41C1-B612-AEE3257DE274}" dt="2020-10-23T22:26:58.211" v="420" actId="2696"/>
        <pc:sldMkLst>
          <pc:docMk/>
          <pc:sldMk cId="2137462681" sldId="287"/>
        </pc:sldMkLst>
      </pc:sldChg>
      <pc:sldChg chg="addSp delSp modSp add mod ord modClrScheme delDesignElem chgLayout">
        <pc:chgData name="Peggy Blum" userId="32722c860e228486" providerId="LiveId" clId="{F054D603-A365-41C1-B612-AEE3257DE274}" dt="2020-10-23T22:36:49.412" v="569" actId="26606"/>
        <pc:sldMkLst>
          <pc:docMk/>
          <pc:sldMk cId="3398216503" sldId="288"/>
        </pc:sldMkLst>
        <pc:spChg chg="del mod ord">
          <ac:chgData name="Peggy Blum" userId="32722c860e228486" providerId="LiveId" clId="{F054D603-A365-41C1-B612-AEE3257DE274}" dt="2020-10-23T22:25:55.949" v="385" actId="21"/>
          <ac:spMkLst>
            <pc:docMk/>
            <pc:sldMk cId="3398216503" sldId="288"/>
            <ac:spMk id="2" creationId="{328709A1-6818-490C-A8D4-60DE6AB6AAE1}"/>
          </ac:spMkLst>
        </pc:spChg>
        <pc:spChg chg="add mod">
          <ac:chgData name="Peggy Blum" userId="32722c860e228486" providerId="LiveId" clId="{F054D603-A365-41C1-B612-AEE3257DE274}" dt="2020-10-23T22:36:25.448" v="566" actId="20577"/>
          <ac:spMkLst>
            <pc:docMk/>
            <pc:sldMk cId="3398216503" sldId="288"/>
            <ac:spMk id="3" creationId="{9BF1B5AD-BC60-4373-8D05-F420CE0D8EA4}"/>
          </ac:spMkLst>
        </pc:spChg>
        <pc:spChg chg="add del mod ord">
          <ac:chgData name="Peggy Blum" userId="32722c860e228486" providerId="LiveId" clId="{F054D603-A365-41C1-B612-AEE3257DE274}" dt="2020-10-23T22:36:46.572" v="568" actId="700"/>
          <ac:spMkLst>
            <pc:docMk/>
            <pc:sldMk cId="3398216503" sldId="288"/>
            <ac:spMk id="4" creationId="{522F333B-22D9-439D-8D6E-38BF8494D19C}"/>
          </ac:spMkLst>
        </pc:spChg>
        <pc:spChg chg="mod ord">
          <ac:chgData name="Peggy Blum" userId="32722c860e228486" providerId="LiveId" clId="{F054D603-A365-41C1-B612-AEE3257DE274}" dt="2020-10-23T22:36:49.412" v="569" actId="26606"/>
          <ac:spMkLst>
            <pc:docMk/>
            <pc:sldMk cId="3398216503" sldId="288"/>
            <ac:spMk id="7" creationId="{0DB2E712-8822-4460-9CA1-D8BECBD26FC2}"/>
          </ac:spMkLst>
        </pc:spChg>
        <pc:spChg chg="add">
          <ac:chgData name="Peggy Blum" userId="32722c860e228486" providerId="LiveId" clId="{F054D603-A365-41C1-B612-AEE3257DE274}" dt="2020-10-23T22:36:49.412" v="569" actId="26606"/>
          <ac:spMkLst>
            <pc:docMk/>
            <pc:sldMk cId="3398216503" sldId="288"/>
            <ac:spMk id="10" creationId="{B0890400-BB8B-4A44-AB63-65C7CA223EBA}"/>
          </ac:spMkLst>
        </pc:spChg>
        <pc:spChg chg="add del">
          <ac:chgData name="Peggy Blum" userId="32722c860e228486" providerId="LiveId" clId="{F054D603-A365-41C1-B612-AEE3257DE274}" dt="2020-10-23T22:36:42.783" v="567" actId="700"/>
          <ac:spMkLst>
            <pc:docMk/>
            <pc:sldMk cId="3398216503" sldId="288"/>
            <ac:spMk id="14" creationId="{B0890400-BB8B-4A44-AB63-65C7CA223EBA}"/>
          </ac:spMkLst>
        </pc:spChg>
        <pc:spChg chg="del">
          <ac:chgData name="Peggy Blum" userId="32722c860e228486" providerId="LiveId" clId="{F054D603-A365-41C1-B612-AEE3257DE274}" dt="2020-10-23T22:25:12.619" v="380" actId="700"/>
          <ac:spMkLst>
            <pc:docMk/>
            <pc:sldMk cId="3398216503" sldId="288"/>
            <ac:spMk id="28" creationId="{3A8EC506-B1DA-46A1-B44D-774E68468E13}"/>
          </ac:spMkLst>
        </pc:spChg>
        <pc:spChg chg="del">
          <ac:chgData name="Peggy Blum" userId="32722c860e228486" providerId="LiveId" clId="{F054D603-A365-41C1-B612-AEE3257DE274}" dt="2020-10-23T22:25:12.619" v="380" actId="700"/>
          <ac:spMkLst>
            <pc:docMk/>
            <pc:sldMk cId="3398216503" sldId="288"/>
            <ac:spMk id="30" creationId="{BFF30785-305E-45D7-984F-5AA93D3CA561}"/>
          </ac:spMkLst>
        </pc:spChg>
        <pc:spChg chg="del">
          <ac:chgData name="Peggy Blum" userId="32722c860e228486" providerId="LiveId" clId="{F054D603-A365-41C1-B612-AEE3257DE274}" dt="2020-10-23T22:25:12.619" v="380" actId="700"/>
          <ac:spMkLst>
            <pc:docMk/>
            <pc:sldMk cId="3398216503" sldId="288"/>
            <ac:spMk id="34" creationId="{CA73784B-AC76-4BAD-93AF-C72D0EDFD715}"/>
          </ac:spMkLst>
        </pc:spChg>
        <pc:picChg chg="add del">
          <ac:chgData name="Peggy Blum" userId="32722c860e228486" providerId="LiveId" clId="{F054D603-A365-41C1-B612-AEE3257DE274}" dt="2020-10-23T22:20:26.640" v="135" actId="21"/>
          <ac:picMkLst>
            <pc:docMk/>
            <pc:sldMk cId="3398216503" sldId="288"/>
            <ac:picMk id="5" creationId="{C9013710-9517-4984-B691-604F095C1EBB}"/>
          </ac:picMkLst>
        </pc:picChg>
        <pc:cxnChg chg="add">
          <ac:chgData name="Peggy Blum" userId="32722c860e228486" providerId="LiveId" clId="{F054D603-A365-41C1-B612-AEE3257DE274}" dt="2020-10-23T22:36:49.412" v="569" actId="26606"/>
          <ac:cxnSpMkLst>
            <pc:docMk/>
            <pc:sldMk cId="3398216503" sldId="288"/>
            <ac:cxnSpMk id="9" creationId="{B821C225-5C4D-4168-90AF-3D263D72CBA2}"/>
          </ac:cxnSpMkLst>
        </pc:cxnChg>
        <pc:cxnChg chg="add">
          <ac:chgData name="Peggy Blum" userId="32722c860e228486" providerId="LiveId" clId="{F054D603-A365-41C1-B612-AEE3257DE274}" dt="2020-10-23T22:36:49.412" v="569" actId="26606"/>
          <ac:cxnSpMkLst>
            <pc:docMk/>
            <pc:sldMk cId="3398216503" sldId="288"/>
            <ac:cxnSpMk id="11" creationId="{4D39B797-CDC6-4529-8A36-9CBFC9816337}"/>
          </ac:cxnSpMkLst>
        </pc:cxnChg>
        <pc:cxnChg chg="add del">
          <ac:chgData name="Peggy Blum" userId="32722c860e228486" providerId="LiveId" clId="{F054D603-A365-41C1-B612-AEE3257DE274}" dt="2020-10-23T22:36:42.783" v="567" actId="700"/>
          <ac:cxnSpMkLst>
            <pc:docMk/>
            <pc:sldMk cId="3398216503" sldId="288"/>
            <ac:cxnSpMk id="12" creationId="{B821C225-5C4D-4168-90AF-3D263D72CBA2}"/>
          </ac:cxnSpMkLst>
        </pc:cxnChg>
        <pc:cxnChg chg="add del">
          <ac:chgData name="Peggy Blum" userId="32722c860e228486" providerId="LiveId" clId="{F054D603-A365-41C1-B612-AEE3257DE274}" dt="2020-10-23T22:36:42.783" v="567" actId="700"/>
          <ac:cxnSpMkLst>
            <pc:docMk/>
            <pc:sldMk cId="3398216503" sldId="288"/>
            <ac:cxnSpMk id="16" creationId="{4D39B797-CDC6-4529-8A36-9CBFC9816337}"/>
          </ac:cxnSpMkLst>
        </pc:cxnChg>
        <pc:cxnChg chg="del">
          <ac:chgData name="Peggy Blum" userId="32722c860e228486" providerId="LiveId" clId="{F054D603-A365-41C1-B612-AEE3257DE274}" dt="2020-10-23T22:25:12.619" v="380" actId="700"/>
          <ac:cxnSpMkLst>
            <pc:docMk/>
            <pc:sldMk cId="3398216503" sldId="288"/>
            <ac:cxnSpMk id="32" creationId="{15E01FA5-D766-43CA-A83D-E7CF3F04E96F}"/>
          </ac:cxnSpMkLst>
        </pc:cxnChg>
        <pc:cxnChg chg="del">
          <ac:chgData name="Peggy Blum" userId="32722c860e228486" providerId="LiveId" clId="{F054D603-A365-41C1-B612-AEE3257DE274}" dt="2020-10-23T22:25:12.619" v="380" actId="700"/>
          <ac:cxnSpMkLst>
            <pc:docMk/>
            <pc:sldMk cId="3398216503" sldId="288"/>
            <ac:cxnSpMk id="36" creationId="{811DCF04-0C7C-44FC-8246-FC8D736B1A71}"/>
          </ac:cxnSpMkLst>
        </pc:cxnChg>
      </pc:sldChg>
      <pc:sldChg chg="addSp modSp add mod">
        <pc:chgData name="Peggy Blum" userId="32722c860e228486" providerId="LiveId" clId="{F054D603-A365-41C1-B612-AEE3257DE274}" dt="2020-10-23T22:30:54.269" v="539" actId="20577"/>
        <pc:sldMkLst>
          <pc:docMk/>
          <pc:sldMk cId="2128052091" sldId="289"/>
        </pc:sldMkLst>
        <pc:spChg chg="mod">
          <ac:chgData name="Peggy Blum" userId="32722c860e228486" providerId="LiveId" clId="{F054D603-A365-41C1-B612-AEE3257DE274}" dt="2020-10-23T22:26:37.545" v="418" actId="20577"/>
          <ac:spMkLst>
            <pc:docMk/>
            <pc:sldMk cId="2128052091" sldId="289"/>
            <ac:spMk id="3" creationId="{9BF1B5AD-BC60-4373-8D05-F420CE0D8EA4}"/>
          </ac:spMkLst>
        </pc:spChg>
        <pc:spChg chg="mod">
          <ac:chgData name="Peggy Blum" userId="32722c860e228486" providerId="LiveId" clId="{F054D603-A365-41C1-B612-AEE3257DE274}" dt="2020-10-23T22:26:30.128" v="417" actId="20577"/>
          <ac:spMkLst>
            <pc:docMk/>
            <pc:sldMk cId="2128052091" sldId="289"/>
            <ac:spMk id="7" creationId="{0DB2E712-8822-4460-9CA1-D8BECBD26FC2}"/>
          </ac:spMkLst>
        </pc:spChg>
        <pc:spChg chg="add mod">
          <ac:chgData name="Peggy Blum" userId="32722c860e228486" providerId="LiveId" clId="{F054D603-A365-41C1-B612-AEE3257DE274}" dt="2020-10-23T22:30:54.269" v="539" actId="20577"/>
          <ac:spMkLst>
            <pc:docMk/>
            <pc:sldMk cId="2128052091" sldId="289"/>
            <ac:spMk id="8" creationId="{C74FD992-9DE8-44F1-8E06-26A41E381C9D}"/>
          </ac:spMkLst>
        </pc:spChg>
      </pc:sldChg>
    </pc:docChg>
  </pc:docChgLst>
  <pc:docChgLst>
    <pc:chgData name="Peggy Blum" userId="32722c860e228486" providerId="LiveId" clId="{277A5855-8E53-4205-85C2-F8F8F356FF8F}"/>
    <pc:docChg chg="delSld modSld sldOrd">
      <pc:chgData name="Peggy Blum" userId="32722c860e228486" providerId="LiveId" clId="{277A5855-8E53-4205-85C2-F8F8F356FF8F}" dt="2020-11-11T17:32:31.635" v="10" actId="22"/>
      <pc:docMkLst>
        <pc:docMk/>
      </pc:docMkLst>
      <pc:sldChg chg="ord">
        <pc:chgData name="Peggy Blum" userId="32722c860e228486" providerId="LiveId" clId="{277A5855-8E53-4205-85C2-F8F8F356FF8F}" dt="2020-11-11T17:31:46.286" v="2"/>
        <pc:sldMkLst>
          <pc:docMk/>
          <pc:sldMk cId="2661834209" sldId="259"/>
        </pc:sldMkLst>
      </pc:sldChg>
      <pc:sldChg chg="addSp mod">
        <pc:chgData name="Peggy Blum" userId="32722c860e228486" providerId="LiveId" clId="{277A5855-8E53-4205-85C2-F8F8F356FF8F}" dt="2020-11-11T17:32:31.635" v="10" actId="22"/>
        <pc:sldMkLst>
          <pc:docMk/>
          <pc:sldMk cId="2058998728" sldId="266"/>
        </pc:sldMkLst>
        <pc:picChg chg="add">
          <ac:chgData name="Peggy Blum" userId="32722c860e228486" providerId="LiveId" clId="{277A5855-8E53-4205-85C2-F8F8F356FF8F}" dt="2020-11-11T17:32:31.635" v="10" actId="22"/>
          <ac:picMkLst>
            <pc:docMk/>
            <pc:sldMk cId="2058998728" sldId="266"/>
            <ac:picMk id="3" creationId="{753F5A61-7DB8-4B84-B97B-C49D77BCA955}"/>
          </ac:picMkLst>
        </pc:picChg>
      </pc:sldChg>
      <pc:sldChg chg="addSp mod">
        <pc:chgData name="Peggy Blum" userId="32722c860e228486" providerId="LiveId" clId="{277A5855-8E53-4205-85C2-F8F8F356FF8F}" dt="2020-11-11T17:32:11.257" v="4" actId="22"/>
        <pc:sldMkLst>
          <pc:docMk/>
          <pc:sldMk cId="4220882291" sldId="267"/>
        </pc:sldMkLst>
        <pc:picChg chg="add">
          <ac:chgData name="Peggy Blum" userId="32722c860e228486" providerId="LiveId" clId="{277A5855-8E53-4205-85C2-F8F8F356FF8F}" dt="2020-11-11T17:32:11.257" v="4" actId="22"/>
          <ac:picMkLst>
            <pc:docMk/>
            <pc:sldMk cId="4220882291" sldId="267"/>
            <ac:picMk id="2" creationId="{F6DA2E97-A99E-4E31-AC25-D43F4B963DDA}"/>
          </ac:picMkLst>
        </pc:picChg>
      </pc:sldChg>
      <pc:sldChg chg="del">
        <pc:chgData name="Peggy Blum" userId="32722c860e228486" providerId="LiveId" clId="{277A5855-8E53-4205-85C2-F8F8F356FF8F}" dt="2020-11-11T17:31:41.146" v="0" actId="2696"/>
        <pc:sldMkLst>
          <pc:docMk/>
          <pc:sldMk cId="1317574803" sldId="268"/>
        </pc:sldMkLst>
      </pc:sldChg>
      <pc:sldChg chg="addSp mod">
        <pc:chgData name="Peggy Blum" userId="32722c860e228486" providerId="LiveId" clId="{277A5855-8E53-4205-85C2-F8F8F356FF8F}" dt="2020-11-11T17:32:19.118" v="6" actId="22"/>
        <pc:sldMkLst>
          <pc:docMk/>
          <pc:sldMk cId="675314163" sldId="269"/>
        </pc:sldMkLst>
        <pc:picChg chg="add">
          <ac:chgData name="Peggy Blum" userId="32722c860e228486" providerId="LiveId" clId="{277A5855-8E53-4205-85C2-F8F8F356FF8F}" dt="2020-11-11T17:32:19.118" v="6" actId="22"/>
          <ac:picMkLst>
            <pc:docMk/>
            <pc:sldMk cId="675314163" sldId="269"/>
            <ac:picMk id="3" creationId="{749FD4A7-0CC0-4F58-847A-730E970AFD49}"/>
          </ac:picMkLst>
        </pc:picChg>
      </pc:sldChg>
      <pc:sldChg chg="addSp mod">
        <pc:chgData name="Peggy Blum" userId="32722c860e228486" providerId="LiveId" clId="{277A5855-8E53-4205-85C2-F8F8F356FF8F}" dt="2020-11-11T17:32:22.792" v="7" actId="22"/>
        <pc:sldMkLst>
          <pc:docMk/>
          <pc:sldMk cId="3254739367" sldId="283"/>
        </pc:sldMkLst>
        <pc:picChg chg="add">
          <ac:chgData name="Peggy Blum" userId="32722c860e228486" providerId="LiveId" clId="{277A5855-8E53-4205-85C2-F8F8F356FF8F}" dt="2020-11-11T17:32:22.792" v="7" actId="22"/>
          <ac:picMkLst>
            <pc:docMk/>
            <pc:sldMk cId="3254739367" sldId="283"/>
            <ac:picMk id="3" creationId="{683C7B5F-18E3-4008-8E7D-09626C89D55A}"/>
          </ac:picMkLst>
        </pc:picChg>
      </pc:sldChg>
      <pc:sldChg chg="addSp mod">
        <pc:chgData name="Peggy Blum" userId="32722c860e228486" providerId="LiveId" clId="{277A5855-8E53-4205-85C2-F8F8F356FF8F}" dt="2020-11-11T17:32:14.408" v="5" actId="22"/>
        <pc:sldMkLst>
          <pc:docMk/>
          <pc:sldMk cId="810174431" sldId="285"/>
        </pc:sldMkLst>
        <pc:picChg chg="add">
          <ac:chgData name="Peggy Blum" userId="32722c860e228486" providerId="LiveId" clId="{277A5855-8E53-4205-85C2-F8F8F356FF8F}" dt="2020-11-11T17:32:14.408" v="5" actId="22"/>
          <ac:picMkLst>
            <pc:docMk/>
            <pc:sldMk cId="810174431" sldId="285"/>
            <ac:picMk id="2" creationId="{B10B7225-A2B0-48F8-AE60-591D40575A66}"/>
          </ac:picMkLst>
        </pc:picChg>
      </pc:sldChg>
      <pc:sldChg chg="addSp mod">
        <pc:chgData name="Peggy Blum" userId="32722c860e228486" providerId="LiveId" clId="{277A5855-8E53-4205-85C2-F8F8F356FF8F}" dt="2020-11-11T17:32:25.863" v="8" actId="22"/>
        <pc:sldMkLst>
          <pc:docMk/>
          <pc:sldMk cId="3398216503" sldId="288"/>
        </pc:sldMkLst>
        <pc:picChg chg="add">
          <ac:chgData name="Peggy Blum" userId="32722c860e228486" providerId="LiveId" clId="{277A5855-8E53-4205-85C2-F8F8F356FF8F}" dt="2020-11-11T17:32:25.863" v="8" actId="22"/>
          <ac:picMkLst>
            <pc:docMk/>
            <pc:sldMk cId="3398216503" sldId="288"/>
            <ac:picMk id="2" creationId="{6D545C75-E837-4947-BF65-6A18DD15237F}"/>
          </ac:picMkLst>
        </pc:picChg>
      </pc:sldChg>
      <pc:sldChg chg="addSp mod">
        <pc:chgData name="Peggy Blum" userId="32722c860e228486" providerId="LiveId" clId="{277A5855-8E53-4205-85C2-F8F8F356FF8F}" dt="2020-11-11T17:32:28.754" v="9" actId="22"/>
        <pc:sldMkLst>
          <pc:docMk/>
          <pc:sldMk cId="2128052091" sldId="289"/>
        </pc:sldMkLst>
        <pc:picChg chg="add">
          <ac:chgData name="Peggy Blum" userId="32722c860e228486" providerId="LiveId" clId="{277A5855-8E53-4205-85C2-F8F8F356FF8F}" dt="2020-11-11T17:32:28.754" v="9" actId="22"/>
          <ac:picMkLst>
            <pc:docMk/>
            <pc:sldMk cId="2128052091" sldId="289"/>
            <ac:picMk id="2" creationId="{138EE98A-7304-42EB-9A82-46E97368838E}"/>
          </ac:picMkLst>
        </pc:picChg>
      </pc:sldChg>
      <pc:sldChg chg="delDesignElem">
        <pc:chgData name="Peggy Blum" userId="32722c860e228486" providerId="LiveId" clId="{277A5855-8E53-4205-85C2-F8F8F356FF8F}" dt="2020-11-11T17:31:58.260" v="3"/>
        <pc:sldMkLst>
          <pc:docMk/>
          <pc:sldMk cId="3602925810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6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3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1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7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2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7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8988659E-2E62-45E6-A0D2-6A0F6C7610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26"/>
            <a:ext cx="12222391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7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14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4" name="Straight Connector 18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6" name="Rectangle 20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10: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Tools 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assessments standards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6600" cap="all" spc="200" dirty="0">
              <a:solidFill>
                <a:schemeClr val="tx1">
                  <a:alpha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7" name="Straight Connector 22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53D4E9-7A88-428D-BFF1-15E35B9E0ED8}"/>
              </a:ext>
            </a:extLst>
          </p:cNvPr>
          <p:cNvSpPr txBox="1"/>
          <p:nvPr/>
        </p:nvSpPr>
        <p:spPr>
          <a:xfrm>
            <a:off x="6700683" y="6374535"/>
            <a:ext cx="62001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Circular Fashion: Making the Fashion Industry Sustainable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6DA2E97-A99E-4E31-AC25-D43F4B963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9" name="Straight Connector 4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46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Circular criteria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8709A1-6818-490C-A8D4-60DE6AB6A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cxnSp>
        <p:nvCxnSpPr>
          <p:cNvPr id="61" name="Straight Connector 48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C05CF05-2BBF-47BB-A2DA-742563F376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984" y="1130739"/>
            <a:ext cx="6896936" cy="4597497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49FD4A7-0CC0-4F58-847A-730E970AF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0DD5CB-4846-4BE3-B468-3BDBF4A27A54}"/>
              </a:ext>
            </a:extLst>
          </p:cNvPr>
          <p:cNvSpPr txBox="1"/>
          <p:nvPr/>
        </p:nvSpPr>
        <p:spPr>
          <a:xfrm>
            <a:off x="4651710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1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B corporations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B4C06-C166-43D5-8EDF-79782DB70D71}"/>
              </a:ext>
            </a:extLst>
          </p:cNvPr>
          <p:cNvSpPr txBox="1">
            <a:spLocks noGrp="1"/>
          </p:cNvSpPr>
          <p:nvPr>
            <p:ph sz="half" idx="4294967295"/>
          </p:nvPr>
        </p:nvSpPr>
        <p:spPr>
          <a:xfrm>
            <a:off x="1024128" y="2286000"/>
            <a:ext cx="3133580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>
              <a:spcAft>
                <a:spcPts val="600"/>
              </a:spcAft>
            </a:pPr>
            <a:endParaRPr lang="en-US" sz="16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/>
              <a:t>B Corporation: </a:t>
            </a:r>
            <a:r>
              <a:rPr lang="en-US" sz="2000" dirty="0"/>
              <a:t>A certification for businesses that balances profits with a positive social and environmental performance. </a:t>
            </a:r>
            <a:r>
              <a:rPr lang="en-US" sz="1400" dirty="0"/>
              <a:t>Macmillan Dictionary</a:t>
            </a:r>
          </a:p>
          <a:p>
            <a:pPr marL="0" indent="0">
              <a:spcAft>
                <a:spcPts val="600"/>
              </a:spcAft>
              <a:buNone/>
            </a:pPr>
            <a:endParaRPr lang="en-US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6AF1A7-ADD6-4AD2-8101-BC8B22EE3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0089" y="1304305"/>
            <a:ext cx="6374083" cy="4249389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10B7225-A2B0-48F8-AE60-591D40575A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0F6E21-100C-4A36-846A-DD4300BB1F88}"/>
              </a:ext>
            </a:extLst>
          </p:cNvPr>
          <p:cNvSpPr txBox="1"/>
          <p:nvPr/>
        </p:nvSpPr>
        <p:spPr>
          <a:xfrm>
            <a:off x="4910089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7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br>
              <a:rPr lang="en-US" dirty="0"/>
            </a:br>
            <a:r>
              <a:rPr lang="en-US" sz="4000" dirty="0"/>
              <a:t>Product</a:t>
            </a:r>
            <a:br>
              <a:rPr lang="en-US" sz="4000" dirty="0"/>
            </a:br>
            <a:r>
              <a:rPr lang="en-US" sz="4000" dirty="0"/>
              <a:t>life cycle assessment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7D19C95-FDCC-47FD-828F-0AF89AD65725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83C7B5F-18E3-4008-8E7D-09626C89D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F7D4E0-5DAC-4862-ADD1-AB78867E3A1C}"/>
              </a:ext>
            </a:extLst>
          </p:cNvPr>
          <p:cNvSpPr txBox="1"/>
          <p:nvPr/>
        </p:nvSpPr>
        <p:spPr>
          <a:xfrm>
            <a:off x="4867275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90E71F-17B3-42CA-BD75-9D512F6D60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7275" y="1776412"/>
            <a:ext cx="6924674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3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13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HIGG INDEX</a:t>
            </a:r>
          </a:p>
        </p:txBody>
      </p: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BF1B5AD-BC60-4373-8D05-F420CE0D8EA4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Sustainability assessment tools developed by Sustainable Apparel Coalition.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Used to assess the manufacturing impacts of textile production in the value chain.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Consists of: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Product tools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Facility tools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/>
              <a:t>Brand and retail tools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6D545C75-E837-4947-BF65-6A18DD152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CRADLE TO CRADLE CERTIFICATION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BF1B5AD-BC60-4373-8D05-F420CE0D8EA4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FD992-9DE8-44F1-8E06-26A41E381C9D}"/>
              </a:ext>
            </a:extLst>
          </p:cNvPr>
          <p:cNvSpPr txBox="1"/>
          <p:nvPr/>
        </p:nvSpPr>
        <p:spPr>
          <a:xfrm>
            <a:off x="4784272" y="2391756"/>
            <a:ext cx="609755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Cradle to Cradle (C2C) Certified is a globally recognized measure of safer, more sustainable circular products.</a:t>
            </a:r>
          </a:p>
          <a:p>
            <a:endParaRPr lang="en-US" sz="2000" dirty="0"/>
          </a:p>
          <a:p>
            <a:r>
              <a:rPr lang="en-US" sz="2000" dirty="0"/>
              <a:t>Products are certified based on the following measures: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Material health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Material utilization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Renewable energy and climate management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Water stewardship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8EE98A-7304-42EB-9A82-46E9736883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5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5557A-498F-481D-945A-638F9CF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Think Piece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Why is it important for a brand to embrace Life Cycle Assessments? Do you think a value retailer like C&amp;A can become more sustainable and maintain profitability if it conducts an LCA and follows its recommendations?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3F5A61-7DB8-4B84-B97B-C49D77BCA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9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557A-498F-481D-945A-638F9CF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Think Piece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After a proper analysis, determine if your favorite clothing brand is truly a sustainable brand or if it is just greenwashing.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Are you surprised by the results?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CB4DC48-B609-4907-AE15-F0DD08341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72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25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297</Words>
  <Application>Microsoft Macintosh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Century Gothic</vt:lpstr>
      <vt:lpstr>Courier New</vt:lpstr>
      <vt:lpstr>Noto Sans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Circular criteria</vt:lpstr>
      <vt:lpstr>B corporations</vt:lpstr>
      <vt:lpstr> Product life cycle assessment</vt:lpstr>
      <vt:lpstr>HIGG INDEX</vt:lpstr>
      <vt:lpstr>CRADLE TO CRADLE CERTIFICATION</vt:lpstr>
      <vt:lpstr>Think Piece</vt:lpstr>
      <vt:lpstr>Think Piece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Blum</dc:creator>
  <cp:lastModifiedBy>Sophie Wise</cp:lastModifiedBy>
  <cp:revision>10</cp:revision>
  <dcterms:created xsi:type="dcterms:W3CDTF">2020-10-23T22:34:45Z</dcterms:created>
  <dcterms:modified xsi:type="dcterms:W3CDTF">2021-03-12T18:07:06Z</dcterms:modified>
</cp:coreProperties>
</file>