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7" r:id="rId3"/>
    <p:sldId id="257" r:id="rId4"/>
    <p:sldId id="258" r:id="rId5"/>
    <p:sldId id="260" r:id="rId6"/>
    <p:sldId id="261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3" clrIdx="0">
    <p:extLst>
      <p:ext uri="{19B8F6BF-5375-455C-9EA6-DF929625EA0E}">
        <p15:presenceInfo xmlns:p15="http://schemas.microsoft.com/office/powerpoint/2012/main" userId="Walker" providerId="None"/>
      </p:ext>
    </p:extLst>
  </p:cmAuthor>
  <p:cmAuthor id="2" name="Melanie Walker" initials="MW" lastIdx="2" clrIdx="1">
    <p:extLst>
      <p:ext uri="{19B8F6BF-5375-455C-9EA6-DF929625EA0E}">
        <p15:presenceInfo xmlns:p15="http://schemas.microsoft.com/office/powerpoint/2012/main" userId="89ff106a3e8bbc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9AB"/>
    <a:srgbClr val="32B8B8"/>
    <a:srgbClr val="4886A2"/>
    <a:srgbClr val="4DA39F"/>
    <a:srgbClr val="1E8CAE"/>
    <a:srgbClr val="24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8B18B-5507-4752-B2A6-39D16B73B3B8}" v="19" dt="2020-11-14T14:13:05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gy Blum" userId="32722c860e228486" providerId="LiveId" clId="{0553BE49-8B33-4A27-9F12-E5F2B075C990}"/>
    <pc:docChg chg="undo custSel modSld">
      <pc:chgData name="Peggy Blum" userId="32722c860e228486" providerId="LiveId" clId="{0553BE49-8B33-4A27-9F12-E5F2B075C990}" dt="2020-09-26T02:34:06.143" v="66" actId="20577"/>
      <pc:docMkLst>
        <pc:docMk/>
      </pc:docMkLst>
      <pc:sldChg chg="addSp modSp mod">
        <pc:chgData name="Peggy Blum" userId="32722c860e228486" providerId="LiveId" clId="{0553BE49-8B33-4A27-9F12-E5F2B075C990}" dt="2020-09-26T02:31:38.185" v="21" actId="20577"/>
        <pc:sldMkLst>
          <pc:docMk/>
          <pc:sldMk cId="1985217493" sldId="257"/>
        </pc:sldMkLst>
        <pc:spChg chg="mod">
          <ac:chgData name="Peggy Blum" userId="32722c860e228486" providerId="LiveId" clId="{0553BE49-8B33-4A27-9F12-E5F2B075C990}" dt="2020-09-26T02:30:17.344" v="4" actId="26606"/>
          <ac:spMkLst>
            <pc:docMk/>
            <pc:sldMk cId="1985217493" sldId="257"/>
            <ac:spMk id="2" creationId="{6823CE72-0D94-4F29-8E01-0C27C6F09FA5}"/>
          </ac:spMkLst>
        </pc:spChg>
        <pc:spChg chg="mod">
          <ac:chgData name="Peggy Blum" userId="32722c860e228486" providerId="LiveId" clId="{0553BE49-8B33-4A27-9F12-E5F2B075C990}" dt="2020-09-26T02:31:38.185" v="21" actId="20577"/>
          <ac:spMkLst>
            <pc:docMk/>
            <pc:sldMk cId="1985217493" sldId="257"/>
            <ac:spMk id="29" creationId="{8B44D675-7D96-402B-B641-D3F6BF8FEECC}"/>
          </ac:spMkLst>
        </pc:spChg>
        <pc:picChg chg="mod">
          <ac:chgData name="Peggy Blum" userId="32722c860e228486" providerId="LiveId" clId="{0553BE49-8B33-4A27-9F12-E5F2B075C990}" dt="2020-09-26T02:30:17.344" v="4" actId="26606"/>
          <ac:picMkLst>
            <pc:docMk/>
            <pc:sldMk cId="1985217493" sldId="257"/>
            <ac:picMk id="10" creationId="{34E75A13-9C01-4E75-A7BD-E14C944EE07D}"/>
          </ac:picMkLst>
        </pc:picChg>
        <pc:cxnChg chg="add">
          <ac:chgData name="Peggy Blum" userId="32722c860e228486" providerId="LiveId" clId="{0553BE49-8B33-4A27-9F12-E5F2B075C990}" dt="2020-09-26T02:30:17.344" v="4" actId="26606"/>
          <ac:cxnSpMkLst>
            <pc:docMk/>
            <pc:sldMk cId="1985217493" sldId="257"/>
            <ac:cxnSpMk id="34" creationId="{15F1CC53-719A-4763-BF30-5E25A63CEF3C}"/>
          </ac:cxnSpMkLst>
        </pc:cxnChg>
      </pc:sldChg>
      <pc:sldChg chg="addSp modSp mod">
        <pc:chgData name="Peggy Blum" userId="32722c860e228486" providerId="LiveId" clId="{0553BE49-8B33-4A27-9F12-E5F2B075C990}" dt="2020-09-26T02:31:59.550" v="31" actId="20577"/>
        <pc:sldMkLst>
          <pc:docMk/>
          <pc:sldMk cId="3099137013" sldId="258"/>
        </pc:sldMkLst>
        <pc:spChg chg="mod">
          <ac:chgData name="Peggy Blum" userId="32722c860e228486" providerId="LiveId" clId="{0553BE49-8B33-4A27-9F12-E5F2B075C990}" dt="2020-09-26T02:30:20.339" v="5" actId="26606"/>
          <ac:spMkLst>
            <pc:docMk/>
            <pc:sldMk cId="3099137013" sldId="258"/>
            <ac:spMk id="2" creationId="{6823CE72-0D94-4F29-8E01-0C27C6F09FA5}"/>
          </ac:spMkLst>
        </pc:spChg>
        <pc:spChg chg="mod">
          <ac:chgData name="Peggy Blum" userId="32722c860e228486" providerId="LiveId" clId="{0553BE49-8B33-4A27-9F12-E5F2B075C990}" dt="2020-09-26T02:31:59.550" v="31" actId="20577"/>
          <ac:spMkLst>
            <pc:docMk/>
            <pc:sldMk cId="3099137013" sldId="258"/>
            <ac:spMk id="2061" creationId="{B6DCF2DB-67D8-4856-A366-7EF777867985}"/>
          </ac:spMkLst>
        </pc:spChg>
        <pc:picChg chg="mod">
          <ac:chgData name="Peggy Blum" userId="32722c860e228486" providerId="LiveId" clId="{0553BE49-8B33-4A27-9F12-E5F2B075C990}" dt="2020-09-26T02:30:20.339" v="5" actId="26606"/>
          <ac:picMkLst>
            <pc:docMk/>
            <pc:sldMk cId="3099137013" sldId="258"/>
            <ac:picMk id="2050" creationId="{3F70C047-24D8-4CD7-8C6A-AA31C474A4EC}"/>
          </ac:picMkLst>
        </pc:picChg>
        <pc:cxnChg chg="add">
          <ac:chgData name="Peggy Blum" userId="32722c860e228486" providerId="LiveId" clId="{0553BE49-8B33-4A27-9F12-E5F2B075C990}" dt="2020-09-26T02:30:20.339" v="5" actId="26606"/>
          <ac:cxnSpMkLst>
            <pc:docMk/>
            <pc:sldMk cId="3099137013" sldId="258"/>
            <ac:cxnSpMk id="2063" creationId="{15F1CC53-719A-4763-BF30-5E25A63CEF3C}"/>
          </ac:cxnSpMkLst>
        </pc:cxnChg>
      </pc:sldChg>
      <pc:sldChg chg="addSp modSp mod">
        <pc:chgData name="Peggy Blum" userId="32722c860e228486" providerId="LiveId" clId="{0553BE49-8B33-4A27-9F12-E5F2B075C990}" dt="2020-09-26T02:32:22.435" v="41" actId="20577"/>
        <pc:sldMkLst>
          <pc:docMk/>
          <pc:sldMk cId="3879371650" sldId="260"/>
        </pc:sldMkLst>
        <pc:spChg chg="mod">
          <ac:chgData name="Peggy Blum" userId="32722c860e228486" providerId="LiveId" clId="{0553BE49-8B33-4A27-9F12-E5F2B075C990}" dt="2020-09-26T02:30:23.455" v="6" actId="26606"/>
          <ac:spMkLst>
            <pc:docMk/>
            <pc:sldMk cId="3879371650" sldId="260"/>
            <ac:spMk id="2" creationId="{AD70DB0C-78B6-4B85-8DC4-5811AA1BF1EB}"/>
          </ac:spMkLst>
        </pc:spChg>
        <pc:spChg chg="mod">
          <ac:chgData name="Peggy Blum" userId="32722c860e228486" providerId="LiveId" clId="{0553BE49-8B33-4A27-9F12-E5F2B075C990}" dt="2020-09-26T02:32:22.435" v="41" actId="20577"/>
          <ac:spMkLst>
            <pc:docMk/>
            <pc:sldMk cId="3879371650" sldId="260"/>
            <ac:spMk id="4" creationId="{9CF2ED92-D7B2-48A7-A5F6-AAD43BB8ECD3}"/>
          </ac:spMkLst>
        </pc:spChg>
        <pc:picChg chg="mod ord">
          <ac:chgData name="Peggy Blum" userId="32722c860e228486" providerId="LiveId" clId="{0553BE49-8B33-4A27-9F12-E5F2B075C990}" dt="2020-09-26T02:30:23.455" v="6" actId="26606"/>
          <ac:picMkLst>
            <pc:docMk/>
            <pc:sldMk cId="3879371650" sldId="260"/>
            <ac:picMk id="3074" creationId="{E48BDEA4-1034-4530-80B1-956FDCEC6E5B}"/>
          </ac:picMkLst>
        </pc:picChg>
        <pc:cxnChg chg="add">
          <ac:chgData name="Peggy Blum" userId="32722c860e228486" providerId="LiveId" clId="{0553BE49-8B33-4A27-9F12-E5F2B075C990}" dt="2020-09-26T02:30:23.455" v="6" actId="26606"/>
          <ac:cxnSpMkLst>
            <pc:docMk/>
            <pc:sldMk cId="3879371650" sldId="260"/>
            <ac:cxnSpMk id="3076" creationId="{15F1CC53-719A-4763-BF30-5E25A63CEF3C}"/>
          </ac:cxnSpMkLst>
        </pc:cxnChg>
      </pc:sldChg>
      <pc:sldChg chg="addSp modSp mod">
        <pc:chgData name="Peggy Blum" userId="32722c860e228486" providerId="LiveId" clId="{0553BE49-8B33-4A27-9F12-E5F2B075C990}" dt="2020-09-26T02:32:55.847" v="51" actId="20577"/>
        <pc:sldMkLst>
          <pc:docMk/>
          <pc:sldMk cId="2294838393" sldId="261"/>
        </pc:sldMkLst>
        <pc:spChg chg="mod">
          <ac:chgData name="Peggy Blum" userId="32722c860e228486" providerId="LiveId" clId="{0553BE49-8B33-4A27-9F12-E5F2B075C990}" dt="2020-09-26T02:30:25.762" v="7" actId="26606"/>
          <ac:spMkLst>
            <pc:docMk/>
            <pc:sldMk cId="2294838393" sldId="261"/>
            <ac:spMk id="2" creationId="{A9490F7E-A57E-4481-AB91-DB2926B7FD0B}"/>
          </ac:spMkLst>
        </pc:spChg>
        <pc:spChg chg="mod">
          <ac:chgData name="Peggy Blum" userId="32722c860e228486" providerId="LiveId" clId="{0553BE49-8B33-4A27-9F12-E5F2B075C990}" dt="2020-09-26T02:32:55.847" v="51" actId="20577"/>
          <ac:spMkLst>
            <pc:docMk/>
            <pc:sldMk cId="2294838393" sldId="261"/>
            <ac:spMk id="4" creationId="{A0D88B49-5A9E-4048-8443-FA5C07DA31C7}"/>
          </ac:spMkLst>
        </pc:spChg>
        <pc:picChg chg="mod ord">
          <ac:chgData name="Peggy Blum" userId="32722c860e228486" providerId="LiveId" clId="{0553BE49-8B33-4A27-9F12-E5F2B075C990}" dt="2020-09-26T02:30:25.762" v="7" actId="26606"/>
          <ac:picMkLst>
            <pc:docMk/>
            <pc:sldMk cId="2294838393" sldId="261"/>
            <ac:picMk id="10" creationId="{0E619199-DD06-4D47-8010-5097F6CA1325}"/>
          </ac:picMkLst>
        </pc:picChg>
        <pc:cxnChg chg="add">
          <ac:chgData name="Peggy Blum" userId="32722c860e228486" providerId="LiveId" clId="{0553BE49-8B33-4A27-9F12-E5F2B075C990}" dt="2020-09-26T02:30:25.762" v="7" actId="26606"/>
          <ac:cxnSpMkLst>
            <pc:docMk/>
            <pc:sldMk cId="2294838393" sldId="261"/>
            <ac:cxnSpMk id="12" creationId="{15F1CC53-719A-4763-BF30-5E25A63CEF3C}"/>
          </ac:cxnSpMkLst>
        </pc:cxnChg>
      </pc:sldChg>
      <pc:sldChg chg="addSp delSp modSp mod">
        <pc:chgData name="Peggy Blum" userId="32722c860e228486" providerId="LiveId" clId="{0553BE49-8B33-4A27-9F12-E5F2B075C990}" dt="2020-09-26T02:33:47.146" v="59" actId="20577"/>
        <pc:sldMkLst>
          <pc:docMk/>
          <pc:sldMk cId="2151371461" sldId="264"/>
        </pc:sldMkLst>
        <pc:spChg chg="mod">
          <ac:chgData name="Peggy Blum" userId="32722c860e228486" providerId="LiveId" clId="{0553BE49-8B33-4A27-9F12-E5F2B075C990}" dt="2020-09-26T02:30:37.568" v="10" actId="26606"/>
          <ac:spMkLst>
            <pc:docMk/>
            <pc:sldMk cId="2151371461" sldId="264"/>
            <ac:spMk id="2" creationId="{A9490F7E-A57E-4481-AB91-DB2926B7FD0B}"/>
          </ac:spMkLst>
        </pc:spChg>
        <pc:spChg chg="mod">
          <ac:chgData name="Peggy Blum" userId="32722c860e228486" providerId="LiveId" clId="{0553BE49-8B33-4A27-9F12-E5F2B075C990}" dt="2020-09-26T02:33:47.146" v="59" actId="20577"/>
          <ac:spMkLst>
            <pc:docMk/>
            <pc:sldMk cId="2151371461" sldId="264"/>
            <ac:spMk id="4" creationId="{A0D88B49-5A9E-4048-8443-FA5C07DA31C7}"/>
          </ac:spMkLst>
        </pc:spChg>
        <pc:picChg chg="mod ord">
          <ac:chgData name="Peggy Blum" userId="32722c860e228486" providerId="LiveId" clId="{0553BE49-8B33-4A27-9F12-E5F2B075C990}" dt="2020-09-26T02:30:37.568" v="10" actId="26606"/>
          <ac:picMkLst>
            <pc:docMk/>
            <pc:sldMk cId="2151371461" sldId="264"/>
            <ac:picMk id="6" creationId="{AF0FC0FA-0B0B-40AD-A107-421543644C3B}"/>
          </ac:picMkLst>
        </pc:picChg>
        <pc:cxnChg chg="add del">
          <ac:chgData name="Peggy Blum" userId="32722c860e228486" providerId="LiveId" clId="{0553BE49-8B33-4A27-9F12-E5F2B075C990}" dt="2020-09-26T02:30:37.568" v="9" actId="26606"/>
          <ac:cxnSpMkLst>
            <pc:docMk/>
            <pc:sldMk cId="2151371461" sldId="264"/>
            <ac:cxnSpMk id="11" creationId="{15F1CC53-719A-4763-BF30-5E25A63CEF3C}"/>
          </ac:cxnSpMkLst>
        </pc:cxnChg>
        <pc:cxnChg chg="add">
          <ac:chgData name="Peggy Blum" userId="32722c860e228486" providerId="LiveId" clId="{0553BE49-8B33-4A27-9F12-E5F2B075C990}" dt="2020-09-26T02:30:37.568" v="10" actId="26606"/>
          <ac:cxnSpMkLst>
            <pc:docMk/>
            <pc:sldMk cId="2151371461" sldId="264"/>
            <ac:cxnSpMk id="13" creationId="{9200C8B5-FB5A-4F8B-A9BD-693C051418A3}"/>
          </ac:cxnSpMkLst>
        </pc:cxnChg>
      </pc:sldChg>
      <pc:sldChg chg="addSp modSp mod">
        <pc:chgData name="Peggy Blum" userId="32722c860e228486" providerId="LiveId" clId="{0553BE49-8B33-4A27-9F12-E5F2B075C990}" dt="2020-09-26T02:34:06.143" v="66" actId="20577"/>
        <pc:sldMkLst>
          <pc:docMk/>
          <pc:sldMk cId="2933078212" sldId="265"/>
        </pc:sldMkLst>
        <pc:spChg chg="mod">
          <ac:chgData name="Peggy Blum" userId="32722c860e228486" providerId="LiveId" clId="{0553BE49-8B33-4A27-9F12-E5F2B075C990}" dt="2020-09-26T02:30:45.102" v="11" actId="26606"/>
          <ac:spMkLst>
            <pc:docMk/>
            <pc:sldMk cId="2933078212" sldId="265"/>
            <ac:spMk id="2" creationId="{A9490F7E-A57E-4481-AB91-DB2926B7FD0B}"/>
          </ac:spMkLst>
        </pc:spChg>
        <pc:spChg chg="mod">
          <ac:chgData name="Peggy Blum" userId="32722c860e228486" providerId="LiveId" clId="{0553BE49-8B33-4A27-9F12-E5F2B075C990}" dt="2020-09-26T02:34:06.143" v="66" actId="20577"/>
          <ac:spMkLst>
            <pc:docMk/>
            <pc:sldMk cId="2933078212" sldId="265"/>
            <ac:spMk id="4" creationId="{A0D88B49-5A9E-4048-8443-FA5C07DA31C7}"/>
          </ac:spMkLst>
        </pc:spChg>
        <pc:picChg chg="mod ord">
          <ac:chgData name="Peggy Blum" userId="32722c860e228486" providerId="LiveId" clId="{0553BE49-8B33-4A27-9F12-E5F2B075C990}" dt="2020-09-26T02:30:45.102" v="11" actId="26606"/>
          <ac:picMkLst>
            <pc:docMk/>
            <pc:sldMk cId="2933078212" sldId="265"/>
            <ac:picMk id="6" creationId="{00194218-D322-4454-BD8E-B5596C015C20}"/>
          </ac:picMkLst>
        </pc:picChg>
        <pc:cxnChg chg="add">
          <ac:chgData name="Peggy Blum" userId="32722c860e228486" providerId="LiveId" clId="{0553BE49-8B33-4A27-9F12-E5F2B075C990}" dt="2020-09-26T02:30:45.102" v="11" actId="26606"/>
          <ac:cxnSpMkLst>
            <pc:docMk/>
            <pc:sldMk cId="2933078212" sldId="265"/>
            <ac:cxnSpMk id="8" creationId="{15F1CC53-719A-4763-BF30-5E25A63CEF3C}"/>
          </ac:cxnSpMkLst>
        </pc:cxnChg>
      </pc:sldChg>
      <pc:sldChg chg="addSp delSp modSp mod delDesignElem">
        <pc:chgData name="Peggy Blum" userId="32722c860e228486" providerId="LiveId" clId="{0553BE49-8B33-4A27-9F12-E5F2B075C990}" dt="2020-09-26T02:30:58.231" v="13" actId="20577"/>
        <pc:sldMkLst>
          <pc:docMk/>
          <pc:sldMk cId="2058998728" sldId="266"/>
        </pc:sldMkLst>
        <pc:spChg chg="mod">
          <ac:chgData name="Peggy Blum" userId="32722c860e228486" providerId="LiveId" clId="{0553BE49-8B33-4A27-9F12-E5F2B075C990}" dt="2020-09-26T02:30:58.231" v="13" actId="20577"/>
          <ac:spMkLst>
            <pc:docMk/>
            <pc:sldMk cId="2058998728" sldId="266"/>
            <ac:spMk id="4" creationId="{FAA401BA-FE71-4005-9579-7E68C104CAEF}"/>
          </ac:spMkLst>
        </pc:spChg>
        <pc:spChg chg="del">
          <ac:chgData name="Peggy Blum" userId="32722c860e228486" providerId="LiveId" clId="{0553BE49-8B33-4A27-9F12-E5F2B075C990}" dt="2020-09-26T02:30:01.454" v="2"/>
          <ac:spMkLst>
            <pc:docMk/>
            <pc:sldMk cId="2058998728" sldId="266"/>
            <ac:spMk id="15" creationId="{B0890400-BB8B-4A44-AB63-65C7CA223EBA}"/>
          </ac:spMkLst>
        </pc:spChg>
        <pc:spChg chg="add">
          <ac:chgData name="Peggy Blum" userId="32722c860e228486" providerId="LiveId" clId="{0553BE49-8B33-4A27-9F12-E5F2B075C990}" dt="2020-09-26T02:30:51.026" v="12" actId="26606"/>
          <ac:spMkLst>
            <pc:docMk/>
            <pc:sldMk cId="2058998728" sldId="266"/>
            <ac:spMk id="19" creationId="{B0890400-BB8B-4A44-AB63-65C7CA223EBA}"/>
          </ac:spMkLst>
        </pc:spChg>
        <pc:cxnChg chg="del">
          <ac:chgData name="Peggy Blum" userId="32722c860e228486" providerId="LiveId" clId="{0553BE49-8B33-4A27-9F12-E5F2B075C990}" dt="2020-09-26T02:30:01.454" v="2"/>
          <ac:cxnSpMkLst>
            <pc:docMk/>
            <pc:sldMk cId="2058998728" sldId="266"/>
            <ac:cxnSpMk id="18" creationId="{4D39B797-CDC6-4529-8A36-9CBFC9816337}"/>
          </ac:cxnSpMkLst>
        </pc:cxnChg>
        <pc:cxnChg chg="add">
          <ac:chgData name="Peggy Blum" userId="32722c860e228486" providerId="LiveId" clId="{0553BE49-8B33-4A27-9F12-E5F2B075C990}" dt="2020-09-26T02:30:51.026" v="12" actId="26606"/>
          <ac:cxnSpMkLst>
            <pc:docMk/>
            <pc:sldMk cId="2058998728" sldId="266"/>
            <ac:cxnSpMk id="20" creationId="{4D39B797-CDC6-4529-8A36-9CBFC9816337}"/>
          </ac:cxnSpMkLst>
        </pc:cxnChg>
      </pc:sldChg>
      <pc:sldChg chg="addSp delSp modSp mod delDesignElem">
        <pc:chgData name="Peggy Blum" userId="32722c860e228486" providerId="LiveId" clId="{0553BE49-8B33-4A27-9F12-E5F2B075C990}" dt="2020-09-26T02:30:05.601" v="3" actId="26606"/>
        <pc:sldMkLst>
          <pc:docMk/>
          <pc:sldMk cId="4220882291" sldId="267"/>
        </pc:sldMkLst>
        <pc:spChg chg="mod">
          <ac:chgData name="Peggy Blum" userId="32722c860e228486" providerId="LiveId" clId="{0553BE49-8B33-4A27-9F12-E5F2B075C990}" dt="2020-09-26T02:30:05.601" v="3" actId="26606"/>
          <ac:spMkLst>
            <pc:docMk/>
            <pc:sldMk cId="4220882291" sldId="267"/>
            <ac:spMk id="4" creationId="{FAA401BA-FE71-4005-9579-7E68C104CAEF}"/>
          </ac:spMkLst>
        </pc:spChg>
        <pc:spChg chg="del">
          <ac:chgData name="Peggy Blum" userId="32722c860e228486" providerId="LiveId" clId="{0553BE49-8B33-4A27-9F12-E5F2B075C990}" dt="2020-09-26T02:30:01.454" v="2"/>
          <ac:spMkLst>
            <pc:docMk/>
            <pc:sldMk cId="4220882291" sldId="267"/>
            <ac:spMk id="77" creationId="{BE194971-2F2D-44B0-8AE6-FF2DCCEE0A96}"/>
          </ac:spMkLst>
        </pc:spChg>
        <pc:spChg chg="del">
          <ac:chgData name="Peggy Blum" userId="32722c860e228486" providerId="LiveId" clId="{0553BE49-8B33-4A27-9F12-E5F2B075C990}" dt="2020-09-26T02:30:01.454" v="2"/>
          <ac:spMkLst>
            <pc:docMk/>
            <pc:sldMk cId="4220882291" sldId="267"/>
            <ac:spMk id="82" creationId="{1FF9A61E-EB11-4C46-82E1-3E00A3B4B4D6}"/>
          </ac:spMkLst>
        </pc:spChg>
        <pc:spChg chg="del">
          <ac:chgData name="Peggy Blum" userId="32722c860e228486" providerId="LiveId" clId="{0553BE49-8B33-4A27-9F12-E5F2B075C990}" dt="2020-09-26T02:30:01.454" v="2"/>
          <ac:spMkLst>
            <pc:docMk/>
            <pc:sldMk cId="4220882291" sldId="267"/>
            <ac:spMk id="86" creationId="{0BA28970-3E8F-46CD-A302-42EE83668B0A}"/>
          </ac:spMkLst>
        </pc:spChg>
        <pc:spChg chg="add">
          <ac:chgData name="Peggy Blum" userId="32722c860e228486" providerId="LiveId" clId="{0553BE49-8B33-4A27-9F12-E5F2B075C990}" dt="2020-09-26T02:30:05.601" v="3" actId="26606"/>
          <ac:spMkLst>
            <pc:docMk/>
            <pc:sldMk cId="4220882291" sldId="267"/>
            <ac:spMk id="88" creationId="{BE194971-2F2D-44B0-8AE6-FF2DCCEE0A96}"/>
          </ac:spMkLst>
        </pc:spChg>
        <pc:spChg chg="add">
          <ac:chgData name="Peggy Blum" userId="32722c860e228486" providerId="LiveId" clId="{0553BE49-8B33-4A27-9F12-E5F2B075C990}" dt="2020-09-26T02:30:05.601" v="3" actId="26606"/>
          <ac:spMkLst>
            <pc:docMk/>
            <pc:sldMk cId="4220882291" sldId="267"/>
            <ac:spMk id="89" creationId="{1FF9A61E-EB11-4C46-82E1-3E00A3B4B4D6}"/>
          </ac:spMkLst>
        </pc:spChg>
        <pc:spChg chg="add">
          <ac:chgData name="Peggy Blum" userId="32722c860e228486" providerId="LiveId" clId="{0553BE49-8B33-4A27-9F12-E5F2B075C990}" dt="2020-09-26T02:30:05.601" v="3" actId="26606"/>
          <ac:spMkLst>
            <pc:docMk/>
            <pc:sldMk cId="4220882291" sldId="267"/>
            <ac:spMk id="91" creationId="{0BA28970-3E8F-46CD-A302-42EE83668B0A}"/>
          </ac:spMkLst>
        </pc:spChg>
        <pc:cxnChg chg="del">
          <ac:chgData name="Peggy Blum" userId="32722c860e228486" providerId="LiveId" clId="{0553BE49-8B33-4A27-9F12-E5F2B075C990}" dt="2020-09-26T02:30:01.454" v="2"/>
          <ac:cxnSpMkLst>
            <pc:docMk/>
            <pc:sldMk cId="4220882291" sldId="267"/>
            <ac:cxnSpMk id="84" creationId="{5E564EB3-35F2-4EFF-87DC-642DC020526D}"/>
          </ac:cxnSpMkLst>
        </pc:cxnChg>
        <pc:cxnChg chg="del">
          <ac:chgData name="Peggy Blum" userId="32722c860e228486" providerId="LiveId" clId="{0553BE49-8B33-4A27-9F12-E5F2B075C990}" dt="2020-09-26T02:30:01.454" v="2"/>
          <ac:cxnSpMkLst>
            <pc:docMk/>
            <pc:sldMk cId="4220882291" sldId="267"/>
            <ac:cxnSpMk id="87" creationId="{47AE7893-212D-45CB-A5B0-AE377389AB3F}"/>
          </ac:cxnSpMkLst>
        </pc:cxnChg>
        <pc:cxnChg chg="add">
          <ac:chgData name="Peggy Blum" userId="32722c860e228486" providerId="LiveId" clId="{0553BE49-8B33-4A27-9F12-E5F2B075C990}" dt="2020-09-26T02:30:05.601" v="3" actId="26606"/>
          <ac:cxnSpMkLst>
            <pc:docMk/>
            <pc:sldMk cId="4220882291" sldId="267"/>
            <ac:cxnSpMk id="90" creationId="{5E564EB3-35F2-4EFF-87DC-642DC020526D}"/>
          </ac:cxnSpMkLst>
        </pc:cxnChg>
        <pc:cxnChg chg="add">
          <ac:chgData name="Peggy Blum" userId="32722c860e228486" providerId="LiveId" clId="{0553BE49-8B33-4A27-9F12-E5F2B075C990}" dt="2020-09-26T02:30:05.601" v="3" actId="26606"/>
          <ac:cxnSpMkLst>
            <pc:docMk/>
            <pc:sldMk cId="4220882291" sldId="267"/>
            <ac:cxnSpMk id="92" creationId="{47AE7893-212D-45CB-A5B0-AE377389AB3F}"/>
          </ac:cxnSpMkLst>
        </pc:cxnChg>
      </pc:sldChg>
    </pc:docChg>
  </pc:docChgLst>
  <pc:docChgLst>
    <pc:chgData name="Peggy Blum" userId="32722c860e228486" providerId="LiveId" clId="{08F28914-1D0E-4CF1-9BE2-244645463061}"/>
    <pc:docChg chg="undo custSel mod addSld delSld modSld sldOrd modMainMaster">
      <pc:chgData name="Peggy Blum" userId="32722c860e228486" providerId="LiveId" clId="{08F28914-1D0E-4CF1-9BE2-244645463061}" dt="2020-09-21T22:58:57.492" v="3022" actId="26606"/>
      <pc:docMkLst>
        <pc:docMk/>
      </pc:docMkLst>
      <pc:sldChg chg="del">
        <pc:chgData name="Peggy Blum" userId="32722c860e228486" providerId="LiveId" clId="{08F28914-1D0E-4CF1-9BE2-244645463061}" dt="2020-09-21T15:49:46.860" v="53" actId="2696"/>
        <pc:sldMkLst>
          <pc:docMk/>
          <pc:sldMk cId="4091949586" sldId="256"/>
        </pc:sldMkLst>
      </pc:sldChg>
      <pc:sldChg chg="addSp delSp modSp mod setBg delDesignElem">
        <pc:chgData name="Peggy Blum" userId="32722c860e228486" providerId="LiveId" clId="{08F28914-1D0E-4CF1-9BE2-244645463061}" dt="2020-09-21T22:52:58.149" v="3014" actId="27636"/>
        <pc:sldMkLst>
          <pc:docMk/>
          <pc:sldMk cId="1985217493" sldId="257"/>
        </pc:sldMkLst>
        <pc:spChg chg="mod">
          <ac:chgData name="Peggy Blum" userId="32722c860e228486" providerId="LiveId" clId="{08F28914-1D0E-4CF1-9BE2-244645463061}" dt="2020-09-21T21:18:07.718" v="2847"/>
          <ac:spMkLst>
            <pc:docMk/>
            <pc:sldMk cId="1985217493" sldId="257"/>
            <ac:spMk id="2" creationId="{6823CE72-0D94-4F29-8E01-0C27C6F09FA5}"/>
          </ac:spMkLst>
        </pc:spChg>
        <pc:spChg chg="del">
          <ac:chgData name="Peggy Blum" userId="32722c860e228486" providerId="LiveId" clId="{08F28914-1D0E-4CF1-9BE2-244645463061}" dt="2020-09-21T15:59:44.958" v="119" actId="26606"/>
          <ac:spMkLst>
            <pc:docMk/>
            <pc:sldMk cId="1985217493" sldId="257"/>
            <ac:spMk id="8" creationId="{B6DCF2DB-67D8-4856-A366-7EF777867985}"/>
          </ac:spMkLst>
        </pc:spChg>
        <pc:spChg chg="del">
          <ac:chgData name="Peggy Blum" userId="32722c860e228486" providerId="LiveId" clId="{08F28914-1D0E-4CF1-9BE2-244645463061}" dt="2020-09-21T15:59:44.958" v="119" actId="26606"/>
          <ac:spMkLst>
            <pc:docMk/>
            <pc:sldMk cId="1985217493" sldId="257"/>
            <ac:spMk id="20" creationId="{D1D34770-47A8-402C-AF23-2B653F2D88C1}"/>
          </ac:spMkLst>
        </pc:spChg>
        <pc:spChg chg="add del">
          <ac:chgData name="Peggy Blum" userId="32722c860e228486" providerId="LiveId" clId="{08F28914-1D0E-4CF1-9BE2-244645463061}" dt="2020-09-21T16:00:18.460" v="129" actId="26606"/>
          <ac:spMkLst>
            <pc:docMk/>
            <pc:sldMk cId="1985217493" sldId="257"/>
            <ac:spMk id="25" creationId="{7D9D36D6-2AC5-46A1-A849-4C82D5264A3A}"/>
          </ac:spMkLst>
        </pc:spChg>
        <pc:spChg chg="add mod">
          <ac:chgData name="Peggy Blum" userId="32722c860e228486" providerId="LiveId" clId="{08F28914-1D0E-4CF1-9BE2-244645463061}" dt="2020-09-21T22:52:58.149" v="3014" actId="27636"/>
          <ac:spMkLst>
            <pc:docMk/>
            <pc:sldMk cId="1985217493" sldId="257"/>
            <ac:spMk id="29" creationId="{8B44D675-7D96-402B-B641-D3F6BF8FEECC}"/>
          </ac:spMkLst>
        </pc:spChg>
        <pc:picChg chg="mod">
          <ac:chgData name="Peggy Blum" userId="32722c860e228486" providerId="LiveId" clId="{08F28914-1D0E-4CF1-9BE2-244645463061}" dt="2020-09-21T16:00:18.460" v="129" actId="26606"/>
          <ac:picMkLst>
            <pc:docMk/>
            <pc:sldMk cId="1985217493" sldId="257"/>
            <ac:picMk id="10" creationId="{34E75A13-9C01-4E75-A7BD-E14C944EE07D}"/>
          </ac:picMkLst>
        </pc:picChg>
        <pc:cxnChg chg="add del">
          <ac:chgData name="Peggy Blum" userId="32722c860e228486" providerId="LiveId" clId="{08F28914-1D0E-4CF1-9BE2-244645463061}" dt="2020-09-21T22:52:58.002" v="3013"/>
          <ac:cxnSpMkLst>
            <pc:docMk/>
            <pc:sldMk cId="1985217493" sldId="257"/>
            <ac:cxnSpMk id="32" creationId="{A7F400EE-A8A5-48AF-B4D6-291B52C6F0B0}"/>
          </ac:cxnSpMkLst>
        </pc:cxnChg>
      </pc:sldChg>
      <pc:sldChg chg="addSp delSp modSp mod setBg delDesignElem">
        <pc:chgData name="Peggy Blum" userId="32722c860e228486" providerId="LiveId" clId="{08F28914-1D0E-4CF1-9BE2-244645463061}" dt="2020-09-21T22:52:58.157" v="3015" actId="27636"/>
        <pc:sldMkLst>
          <pc:docMk/>
          <pc:sldMk cId="3099137013" sldId="258"/>
        </pc:sldMkLst>
        <pc:spChg chg="mod">
          <ac:chgData name="Peggy Blum" userId="32722c860e228486" providerId="LiveId" clId="{08F28914-1D0E-4CF1-9BE2-244645463061}" dt="2020-09-21T21:18:07.718" v="2847"/>
          <ac:spMkLst>
            <pc:docMk/>
            <pc:sldMk cId="3099137013" sldId="258"/>
            <ac:spMk id="2" creationId="{6823CE72-0D94-4F29-8E01-0C27C6F09FA5}"/>
          </ac:spMkLst>
        </pc:spChg>
        <pc:spChg chg="add del">
          <ac:chgData name="Peggy Blum" userId="32722c860e228486" providerId="LiveId" clId="{08F28914-1D0E-4CF1-9BE2-244645463061}" dt="2020-09-21T16:00:11.277" v="128" actId="26606"/>
          <ac:spMkLst>
            <pc:docMk/>
            <pc:sldMk cId="3099137013" sldId="258"/>
            <ac:spMk id="8" creationId="{B6DCF2DB-67D8-4856-A366-7EF777867985}"/>
          </ac:spMkLst>
        </pc:spChg>
        <pc:spChg chg="add del">
          <ac:chgData name="Peggy Blum" userId="32722c860e228486" providerId="LiveId" clId="{08F28914-1D0E-4CF1-9BE2-244645463061}" dt="2020-09-21T16:00:11.277" v="128" actId="26606"/>
          <ac:spMkLst>
            <pc:docMk/>
            <pc:sldMk cId="3099137013" sldId="258"/>
            <ac:spMk id="135" creationId="{80DF40B2-80F7-4E71-B46C-284163F3654A}"/>
          </ac:spMkLst>
        </pc:spChg>
        <pc:spChg chg="add del">
          <ac:chgData name="Peggy Blum" userId="32722c860e228486" providerId="LiveId" clId="{08F28914-1D0E-4CF1-9BE2-244645463061}" dt="2020-09-21T15:59:52.888" v="121" actId="26606"/>
          <ac:spMkLst>
            <pc:docMk/>
            <pc:sldMk cId="3099137013" sldId="258"/>
            <ac:spMk id="192" creationId="{026A84AF-6F58-471A-BF1F-10D8C03511C4}"/>
          </ac:spMkLst>
        </pc:spChg>
        <pc:spChg chg="add del">
          <ac:chgData name="Peggy Blum" userId="32722c860e228486" providerId="LiveId" clId="{08F28914-1D0E-4CF1-9BE2-244645463061}" dt="2020-09-21T15:59:57.098" v="123" actId="26606"/>
          <ac:spMkLst>
            <pc:docMk/>
            <pc:sldMk cId="3099137013" sldId="258"/>
            <ac:spMk id="2052" creationId="{CEF6118E-44FB-4509-B4D9-129052E4C6EE}"/>
          </ac:spMkLst>
        </pc:spChg>
        <pc:spChg chg="add del">
          <ac:chgData name="Peggy Blum" userId="32722c860e228486" providerId="LiveId" clId="{08F28914-1D0E-4CF1-9BE2-244645463061}" dt="2020-09-21T15:59:57.098" v="123" actId="26606"/>
          <ac:spMkLst>
            <pc:docMk/>
            <pc:sldMk cId="3099137013" sldId="258"/>
            <ac:spMk id="2053" creationId="{B6DCF2DB-67D8-4856-A366-7EF777867985}"/>
          </ac:spMkLst>
        </pc:spChg>
        <pc:spChg chg="add del">
          <ac:chgData name="Peggy Blum" userId="32722c860e228486" providerId="LiveId" clId="{08F28914-1D0E-4CF1-9BE2-244645463061}" dt="2020-09-21T16:00:04.736" v="125" actId="26606"/>
          <ac:spMkLst>
            <pc:docMk/>
            <pc:sldMk cId="3099137013" sldId="258"/>
            <ac:spMk id="2055" creationId="{026A84AF-6F58-471A-BF1F-10D8C03511C4}"/>
          </ac:spMkLst>
        </pc:spChg>
        <pc:spChg chg="add del">
          <ac:chgData name="Peggy Blum" userId="32722c860e228486" providerId="LiveId" clId="{08F28914-1D0E-4CF1-9BE2-244645463061}" dt="2020-09-21T16:00:11.264" v="127" actId="26606"/>
          <ac:spMkLst>
            <pc:docMk/>
            <pc:sldMk cId="3099137013" sldId="258"/>
            <ac:spMk id="2057" creationId="{B6DCF2DB-67D8-4856-A366-7EF777867985}"/>
          </ac:spMkLst>
        </pc:spChg>
        <pc:spChg chg="add del">
          <ac:chgData name="Peggy Blum" userId="32722c860e228486" providerId="LiveId" clId="{08F28914-1D0E-4CF1-9BE2-244645463061}" dt="2020-09-21T16:00:22.842" v="130" actId="26606"/>
          <ac:spMkLst>
            <pc:docMk/>
            <pc:sldMk cId="3099137013" sldId="258"/>
            <ac:spMk id="2060" creationId="{80DF40B2-80F7-4E71-B46C-284163F3654A}"/>
          </ac:spMkLst>
        </pc:spChg>
        <pc:spChg chg="add mod">
          <ac:chgData name="Peggy Blum" userId="32722c860e228486" providerId="LiveId" clId="{08F28914-1D0E-4CF1-9BE2-244645463061}" dt="2020-09-21T22:52:58.157" v="3015" actId="27636"/>
          <ac:spMkLst>
            <pc:docMk/>
            <pc:sldMk cId="3099137013" sldId="258"/>
            <ac:spMk id="2061" creationId="{B6DCF2DB-67D8-4856-A366-7EF777867985}"/>
          </ac:spMkLst>
        </pc:spChg>
        <pc:picChg chg="mod">
          <ac:chgData name="Peggy Blum" userId="32722c860e228486" providerId="LiveId" clId="{08F28914-1D0E-4CF1-9BE2-244645463061}" dt="2020-09-21T16:00:22.842" v="130" actId="26606"/>
          <ac:picMkLst>
            <pc:docMk/>
            <pc:sldMk cId="3099137013" sldId="258"/>
            <ac:picMk id="2050" creationId="{3F70C047-24D8-4CD7-8C6A-AA31C474A4EC}"/>
          </ac:picMkLst>
        </pc:picChg>
        <pc:cxnChg chg="add del">
          <ac:chgData name="Peggy Blum" userId="32722c860e228486" providerId="LiveId" clId="{08F28914-1D0E-4CF1-9BE2-244645463061}" dt="2020-09-21T22:52:58.002" v="3013"/>
          <ac:cxnSpMkLst>
            <pc:docMk/>
            <pc:sldMk cId="3099137013" sldId="258"/>
            <ac:cxnSpMk id="82" creationId="{A7F400EE-A8A5-48AF-B4D6-291B52C6F0B0}"/>
          </ac:cxnSpMkLst>
        </pc:cxnChg>
        <pc:cxnChg chg="add del">
          <ac:chgData name="Peggy Blum" userId="32722c860e228486" providerId="LiveId" clId="{08F28914-1D0E-4CF1-9BE2-244645463061}" dt="2020-09-21T16:00:11.264" v="127" actId="26606"/>
          <ac:cxnSpMkLst>
            <pc:docMk/>
            <pc:sldMk cId="3099137013" sldId="258"/>
            <ac:cxnSpMk id="2058" creationId="{A7F400EE-A8A5-48AF-B4D6-291B52C6F0B0}"/>
          </ac:cxnSpMkLst>
        </pc:cxnChg>
      </pc:sldChg>
      <pc:sldChg chg="addSp delSp modSp add del mod ord setBg delDesignElem">
        <pc:chgData name="Peggy Blum" userId="32722c860e228486" providerId="LiveId" clId="{08F28914-1D0E-4CF1-9BE2-244645463061}" dt="2020-09-21T22:52:58.002" v="3013"/>
        <pc:sldMkLst>
          <pc:docMk/>
          <pc:sldMk cId="2661834209" sldId="259"/>
        </pc:sldMkLst>
        <pc:spChg chg="del">
          <ac:chgData name="Peggy Blum" userId="32722c860e228486" providerId="LiveId" clId="{08F28914-1D0E-4CF1-9BE2-244645463061}" dt="2020-09-21T15:54:39.962" v="118" actId="26606"/>
          <ac:spMkLst>
            <pc:docMk/>
            <pc:sldMk cId="2661834209" sldId="259"/>
            <ac:spMk id="16" creationId="{42A4FC2C-047E-45A5-965D-8E1E3BF09BC6}"/>
          </ac:spMkLst>
        </pc:spChg>
        <pc:spChg chg="add del">
          <ac:chgData name="Peggy Blum" userId="32722c860e228486" providerId="LiveId" clId="{08F28914-1D0E-4CF1-9BE2-244645463061}" dt="2020-09-21T22:52:58.002" v="3013"/>
          <ac:spMkLst>
            <pc:docMk/>
            <pc:sldMk cId="2661834209" sldId="259"/>
            <ac:spMk id="21" creationId="{8B089790-F4B6-46A7-BB28-7B74A9A9EFDC}"/>
          </ac:spMkLst>
        </pc:spChg>
        <pc:spChg chg="add del">
          <ac:chgData name="Peggy Blum" userId="32722c860e228486" providerId="LiveId" clId="{08F28914-1D0E-4CF1-9BE2-244645463061}" dt="2020-09-21T22:52:58.002" v="3013"/>
          <ac:spMkLst>
            <pc:docMk/>
            <pc:sldMk cId="2661834209" sldId="259"/>
            <ac:spMk id="23" creationId="{9A191B90-62D1-4718-B891-6A3FC82DD6A2}"/>
          </ac:spMkLst>
        </pc:spChg>
        <pc:grpChg chg="add del">
          <ac:chgData name="Peggy Blum" userId="32722c860e228486" providerId="LiveId" clId="{08F28914-1D0E-4CF1-9BE2-244645463061}" dt="2020-09-21T22:52:58.002" v="3013"/>
          <ac:grpSpMkLst>
            <pc:docMk/>
            <pc:sldMk cId="2661834209" sldId="259"/>
            <ac:grpSpMk id="25" creationId="{63A1050F-42B7-42F4-9436-314DB03DE463}"/>
          </ac:grpSpMkLst>
        </pc:grpChg>
        <pc:grpChg chg="add del">
          <ac:chgData name="Peggy Blum" userId="32722c860e228486" providerId="LiveId" clId="{08F28914-1D0E-4CF1-9BE2-244645463061}" dt="2020-09-21T22:52:58.002" v="3013"/>
          <ac:grpSpMkLst>
            <pc:docMk/>
            <pc:sldMk cId="2661834209" sldId="259"/>
            <ac:grpSpMk id="31" creationId="{CB04806E-DE07-4370-8B2D-439E32B3A25B}"/>
          </ac:grpSpMkLst>
        </pc:grpChg>
        <pc:picChg chg="mod">
          <ac:chgData name="Peggy Blum" userId="32722c860e228486" providerId="LiveId" clId="{08F28914-1D0E-4CF1-9BE2-244645463061}" dt="2020-09-21T17:23:59.501" v="2652" actId="14100"/>
          <ac:picMkLst>
            <pc:docMk/>
            <pc:sldMk cId="2661834209" sldId="259"/>
            <ac:picMk id="5" creationId="{65E8601A-585C-48DB-A605-6A4B86B6138E}"/>
          </ac:picMkLst>
        </pc:picChg>
      </pc:sldChg>
      <pc:sldChg chg="addSp delSp modSp mod setBg delDesignElem">
        <pc:chgData name="Peggy Blum" userId="32722c860e228486" providerId="LiveId" clId="{08F28914-1D0E-4CF1-9BE2-244645463061}" dt="2020-09-21T22:52:58.002" v="3013"/>
        <pc:sldMkLst>
          <pc:docMk/>
          <pc:sldMk cId="3879371650" sldId="260"/>
        </pc:sldMkLst>
        <pc:spChg chg="mod">
          <ac:chgData name="Peggy Blum" userId="32722c860e228486" providerId="LiveId" clId="{08F28914-1D0E-4CF1-9BE2-244645463061}" dt="2020-09-21T21:24:23.203" v="2956"/>
          <ac:spMkLst>
            <pc:docMk/>
            <pc:sldMk cId="3879371650" sldId="260"/>
            <ac:spMk id="2" creationId="{AD70DB0C-78B6-4B85-8DC4-5811AA1BF1EB}"/>
          </ac:spMkLst>
        </pc:spChg>
        <pc:spChg chg="mod">
          <ac:chgData name="Peggy Blum" userId="32722c860e228486" providerId="LiveId" clId="{08F28914-1D0E-4CF1-9BE2-244645463061}" dt="2020-09-21T21:18:07.088" v="2845"/>
          <ac:spMkLst>
            <pc:docMk/>
            <pc:sldMk cId="3879371650" sldId="260"/>
            <ac:spMk id="4" creationId="{9CF2ED92-D7B2-48A7-A5F6-AAD43BB8ECD3}"/>
          </ac:spMkLst>
        </pc:spChg>
        <pc:cxnChg chg="add del">
          <ac:chgData name="Peggy Blum" userId="32722c860e228486" providerId="LiveId" clId="{08F28914-1D0E-4CF1-9BE2-244645463061}" dt="2020-09-21T22:52:58.002" v="3013"/>
          <ac:cxnSpMkLst>
            <pc:docMk/>
            <pc:sldMk cId="3879371650" sldId="260"/>
            <ac:cxnSpMk id="71" creationId="{A7F400EE-A8A5-48AF-B4D6-291B52C6F0B0}"/>
          </ac:cxnSpMkLst>
        </pc:cxnChg>
      </pc:sldChg>
      <pc:sldChg chg="addSp delSp modSp mod setBg delDesignElem">
        <pc:chgData name="Peggy Blum" userId="32722c860e228486" providerId="LiveId" clId="{08F28914-1D0E-4CF1-9BE2-244645463061}" dt="2020-09-21T22:52:58.173" v="3016" actId="27636"/>
        <pc:sldMkLst>
          <pc:docMk/>
          <pc:sldMk cId="2294838393" sldId="261"/>
        </pc:sldMkLst>
        <pc:spChg chg="mod">
          <ac:chgData name="Peggy Blum" userId="32722c860e228486" providerId="LiveId" clId="{08F28914-1D0E-4CF1-9BE2-244645463061}" dt="2020-09-21T21:24:23.892" v="2958"/>
          <ac:spMkLst>
            <pc:docMk/>
            <pc:sldMk cId="2294838393" sldId="261"/>
            <ac:spMk id="2" creationId="{A9490F7E-A57E-4481-AB91-DB2926B7FD0B}"/>
          </ac:spMkLst>
        </pc:spChg>
        <pc:spChg chg="mod">
          <ac:chgData name="Peggy Blum" userId="32722c860e228486" providerId="LiveId" clId="{08F28914-1D0E-4CF1-9BE2-244645463061}" dt="2020-09-21T22:52:58.173" v="3016" actId="27636"/>
          <ac:spMkLst>
            <pc:docMk/>
            <pc:sldMk cId="2294838393" sldId="261"/>
            <ac:spMk id="4" creationId="{A0D88B49-5A9E-4048-8443-FA5C07DA31C7}"/>
          </ac:spMkLst>
        </pc:spChg>
        <pc:cxnChg chg="add del">
          <ac:chgData name="Peggy Blum" userId="32722c860e228486" providerId="LiveId" clId="{08F28914-1D0E-4CF1-9BE2-244645463061}" dt="2020-09-21T22:52:58.002" v="3013"/>
          <ac:cxnSpMkLst>
            <pc:docMk/>
            <pc:sldMk cId="2294838393" sldId="261"/>
            <ac:cxnSpMk id="15" creationId="{A7F400EE-A8A5-48AF-B4D6-291B52C6F0B0}"/>
          </ac:cxnSpMkLst>
        </pc:cxnChg>
      </pc:sldChg>
      <pc:sldChg chg="del">
        <pc:chgData name="Peggy Blum" userId="32722c860e228486" providerId="LiveId" clId="{08F28914-1D0E-4CF1-9BE2-244645463061}" dt="2020-09-21T16:57:19.282" v="1845" actId="2696"/>
        <pc:sldMkLst>
          <pc:docMk/>
          <pc:sldMk cId="1364534637" sldId="262"/>
        </pc:sldMkLst>
      </pc:sldChg>
      <pc:sldChg chg="addSp delSp modSp mod setBg delDesignElem">
        <pc:chgData name="Peggy Blum" userId="32722c860e228486" providerId="LiveId" clId="{08F28914-1D0E-4CF1-9BE2-244645463061}" dt="2020-09-21T22:52:58.002" v="3013"/>
        <pc:sldMkLst>
          <pc:docMk/>
          <pc:sldMk cId="2151371461" sldId="264"/>
        </pc:sldMkLst>
        <pc:spChg chg="mod">
          <ac:chgData name="Peggy Blum" userId="32722c860e228486" providerId="LiveId" clId="{08F28914-1D0E-4CF1-9BE2-244645463061}" dt="2020-09-21T17:09:54.204" v="2254" actId="2711"/>
          <ac:spMkLst>
            <pc:docMk/>
            <pc:sldMk cId="2151371461" sldId="264"/>
            <ac:spMk id="2" creationId="{A9490F7E-A57E-4481-AB91-DB2926B7FD0B}"/>
          </ac:spMkLst>
        </pc:spChg>
        <pc:spChg chg="mod">
          <ac:chgData name="Peggy Blum" userId="32722c860e228486" providerId="LiveId" clId="{08F28914-1D0E-4CF1-9BE2-244645463061}" dt="2020-09-21T17:09:43.422" v="2253" actId="255"/>
          <ac:spMkLst>
            <pc:docMk/>
            <pc:sldMk cId="2151371461" sldId="264"/>
            <ac:spMk id="4" creationId="{A0D88B49-5A9E-4048-8443-FA5C07DA31C7}"/>
          </ac:spMkLst>
        </pc:spChg>
        <pc:spChg chg="add del">
          <ac:chgData name="Peggy Blum" userId="32722c860e228486" providerId="LiveId" clId="{08F28914-1D0E-4CF1-9BE2-244645463061}" dt="2020-09-21T22:52:58.002" v="3013"/>
          <ac:spMkLst>
            <pc:docMk/>
            <pc:sldMk cId="2151371461" sldId="264"/>
            <ac:spMk id="16" creationId="{ECE1DA53-9811-4831-9BFB-3E8658F0806F}"/>
          </ac:spMkLst>
        </pc:spChg>
        <pc:picChg chg="mod">
          <ac:chgData name="Peggy Blum" userId="32722c860e228486" providerId="LiveId" clId="{08F28914-1D0E-4CF1-9BE2-244645463061}" dt="2020-09-21T22:52:58.002" v="3013"/>
          <ac:picMkLst>
            <pc:docMk/>
            <pc:sldMk cId="2151371461" sldId="264"/>
            <ac:picMk id="6" creationId="{AF0FC0FA-0B0B-40AD-A107-421543644C3B}"/>
          </ac:picMkLst>
        </pc:picChg>
      </pc:sldChg>
      <pc:sldChg chg="addSp delSp modSp mod setBg delDesignElem">
        <pc:chgData name="Peggy Blum" userId="32722c860e228486" providerId="LiveId" clId="{08F28914-1D0E-4CF1-9BE2-244645463061}" dt="2020-09-21T22:52:58.002" v="3013"/>
        <pc:sldMkLst>
          <pc:docMk/>
          <pc:sldMk cId="2933078212" sldId="265"/>
        </pc:sldMkLst>
        <pc:spChg chg="mod">
          <ac:chgData name="Peggy Blum" userId="32722c860e228486" providerId="LiveId" clId="{08F28914-1D0E-4CF1-9BE2-244645463061}" dt="2020-09-21T17:18:55.315" v="2640" actId="20577"/>
          <ac:spMkLst>
            <pc:docMk/>
            <pc:sldMk cId="2933078212" sldId="265"/>
            <ac:spMk id="4" creationId="{A0D88B49-5A9E-4048-8443-FA5C07DA31C7}"/>
          </ac:spMkLst>
        </pc:spChg>
        <pc:cxnChg chg="add del">
          <ac:chgData name="Peggy Blum" userId="32722c860e228486" providerId="LiveId" clId="{08F28914-1D0E-4CF1-9BE2-244645463061}" dt="2020-09-21T22:52:58.002" v="3013"/>
          <ac:cxnSpMkLst>
            <pc:docMk/>
            <pc:sldMk cId="2933078212" sldId="265"/>
            <ac:cxnSpMk id="11" creationId="{A7F400EE-A8A5-48AF-B4D6-291B52C6F0B0}"/>
          </ac:cxnSpMkLst>
        </pc:cxnChg>
      </pc:sldChg>
      <pc:sldChg chg="addSp delSp modSp mod setBg delDesignElem">
        <pc:chgData name="Peggy Blum" userId="32722c860e228486" providerId="LiveId" clId="{08F28914-1D0E-4CF1-9BE2-244645463061}" dt="2020-09-21T22:58:57.492" v="3022" actId="26606"/>
        <pc:sldMkLst>
          <pc:docMk/>
          <pc:sldMk cId="2058998728" sldId="266"/>
        </pc:sldMkLst>
        <pc:spChg chg="mod">
          <ac:chgData name="Peggy Blum" userId="32722c860e228486" providerId="LiveId" clId="{08F28914-1D0E-4CF1-9BE2-244645463061}" dt="2020-09-21T22:58:57.492" v="3022" actId="26606"/>
          <ac:spMkLst>
            <pc:docMk/>
            <pc:sldMk cId="2058998728" sldId="266"/>
            <ac:spMk id="2" creationId="{DC15557A-498F-481D-945A-638F9CF0EABF}"/>
          </ac:spMkLst>
        </pc:spChg>
        <pc:spChg chg="mod">
          <ac:chgData name="Peggy Blum" userId="32722c860e228486" providerId="LiveId" clId="{08F28914-1D0E-4CF1-9BE2-244645463061}" dt="2020-09-21T22:58:57.492" v="3022" actId="26606"/>
          <ac:spMkLst>
            <pc:docMk/>
            <pc:sldMk cId="2058998728" sldId="266"/>
            <ac:spMk id="4" creationId="{FAA401BA-FE71-4005-9579-7E68C104CAEF}"/>
          </ac:spMkLst>
        </pc:spChg>
        <pc:spChg chg="add del">
          <ac:chgData name="Peggy Blum" userId="32722c860e228486" providerId="LiveId" clId="{08F28914-1D0E-4CF1-9BE2-244645463061}" dt="2020-09-21T21:24:22.169" v="2953" actId="26606"/>
          <ac:spMkLst>
            <pc:docMk/>
            <pc:sldMk cId="2058998728" sldId="266"/>
            <ac:spMk id="6" creationId="{B680D4D6-B06E-4316-8BBC-7A65A10AC853}"/>
          </ac:spMkLst>
        </pc:spChg>
        <pc:spChg chg="add del">
          <ac:chgData name="Peggy Blum" userId="32722c860e228486" providerId="LiveId" clId="{08F28914-1D0E-4CF1-9BE2-244645463061}" dt="2020-09-21T21:24:22.169" v="2953" actId="26606"/>
          <ac:spMkLst>
            <pc:docMk/>
            <pc:sldMk cId="2058998728" sldId="266"/>
            <ac:spMk id="8" creationId="{64016ABB-4F5D-4BFA-9406-7CD61399B6CC}"/>
          </ac:spMkLst>
        </pc:spChg>
        <pc:spChg chg="add del">
          <ac:chgData name="Peggy Blum" userId="32722c860e228486" providerId="LiveId" clId="{08F28914-1D0E-4CF1-9BE2-244645463061}" dt="2020-09-21T21:23:25.951" v="2939" actId="26606"/>
          <ac:spMkLst>
            <pc:docMk/>
            <pc:sldMk cId="2058998728" sldId="266"/>
            <ac:spMk id="9" creationId="{B0890400-BB8B-4A44-AB63-65C7CA223EBA}"/>
          </ac:spMkLst>
        </pc:spChg>
        <pc:spChg chg="add del">
          <ac:chgData name="Peggy Blum" userId="32722c860e228486" providerId="LiveId" clId="{08F28914-1D0E-4CF1-9BE2-244645463061}" dt="2020-09-21T22:58:57.476" v="3021" actId="26606"/>
          <ac:spMkLst>
            <pc:docMk/>
            <pc:sldMk cId="2058998728" sldId="266"/>
            <ac:spMk id="10" creationId="{77D7B666-D5E6-48CE-B26A-FB5E5C34AF90}"/>
          </ac:spMkLst>
        </pc:spChg>
        <pc:spChg chg="add del">
          <ac:chgData name="Peggy Blum" userId="32722c860e228486" providerId="LiveId" clId="{08F28914-1D0E-4CF1-9BE2-244645463061}" dt="2020-09-21T22:58:57.476" v="3021" actId="26606"/>
          <ac:spMkLst>
            <pc:docMk/>
            <pc:sldMk cId="2058998728" sldId="266"/>
            <ac:spMk id="12" creationId="{F6EE670A-A41A-44AD-BC1C-2090365EB5B3}"/>
          </ac:spMkLst>
        </pc:spChg>
        <pc:spChg chg="add del">
          <ac:chgData name="Peggy Blum" userId="32722c860e228486" providerId="LiveId" clId="{08F28914-1D0E-4CF1-9BE2-244645463061}" dt="2020-09-21T21:23:29.553" v="2941" actId="26606"/>
          <ac:spMkLst>
            <pc:docMk/>
            <pc:sldMk cId="2058998728" sldId="266"/>
            <ac:spMk id="13" creationId="{77D7B666-D5E6-48CE-B26A-FB5E5C34AF90}"/>
          </ac:spMkLst>
        </pc:spChg>
        <pc:spChg chg="add del">
          <ac:chgData name="Peggy Blum" userId="32722c860e228486" providerId="LiveId" clId="{08F28914-1D0E-4CF1-9BE2-244645463061}" dt="2020-09-21T21:23:29.553" v="2941" actId="26606"/>
          <ac:spMkLst>
            <pc:docMk/>
            <pc:sldMk cId="2058998728" sldId="266"/>
            <ac:spMk id="14" creationId="{F6EE670A-A41A-44AD-BC1C-2090365EB5B3}"/>
          </ac:spMkLst>
        </pc:spChg>
        <pc:spChg chg="add">
          <ac:chgData name="Peggy Blum" userId="32722c860e228486" providerId="LiveId" clId="{08F28914-1D0E-4CF1-9BE2-244645463061}" dt="2020-09-21T22:58:57.492" v="3022" actId="26606"/>
          <ac:spMkLst>
            <pc:docMk/>
            <pc:sldMk cId="2058998728" sldId="266"/>
            <ac:spMk id="15" creationId="{B0890400-BB8B-4A44-AB63-65C7CA223EBA}"/>
          </ac:spMkLst>
        </pc:spChg>
        <pc:spChg chg="add del">
          <ac:chgData name="Peggy Blum" userId="32722c860e228486" providerId="LiveId" clId="{08F28914-1D0E-4CF1-9BE2-244645463061}" dt="2020-09-21T21:24:24.479" v="2959" actId="26606"/>
          <ac:spMkLst>
            <pc:docMk/>
            <pc:sldMk cId="2058998728" sldId="266"/>
            <ac:spMk id="16" creationId="{B0890400-BB8B-4A44-AB63-65C7CA223EBA}"/>
          </ac:spMkLst>
        </pc:spChg>
        <pc:spChg chg="add del">
          <ac:chgData name="Peggy Blum" userId="32722c860e228486" providerId="LiveId" clId="{08F28914-1D0E-4CF1-9BE2-244645463061}" dt="2020-09-21T22:52:58.002" v="3013"/>
          <ac:spMkLst>
            <pc:docMk/>
            <pc:sldMk cId="2058998728" sldId="266"/>
            <ac:spMk id="27" creationId="{482BD70C-C4A0-46C4-9518-A731098B419A}"/>
          </ac:spMkLst>
        </pc:spChg>
        <pc:spChg chg="add del">
          <ac:chgData name="Peggy Blum" userId="32722c860e228486" providerId="LiveId" clId="{08F28914-1D0E-4CF1-9BE2-244645463061}" dt="2020-09-21T22:52:58.002" v="3013"/>
          <ac:spMkLst>
            <pc:docMk/>
            <pc:sldMk cId="2058998728" sldId="266"/>
            <ac:spMk id="29" creationId="{39B74A45-BDDD-4892-B8C0-B290C0944FCB}"/>
          </ac:spMkLst>
        </pc:spChg>
        <pc:spChg chg="add del">
          <ac:chgData name="Peggy Blum" userId="32722c860e228486" providerId="LiveId" clId="{08F28914-1D0E-4CF1-9BE2-244645463061}" dt="2020-09-21T22:52:58.002" v="3013"/>
          <ac:spMkLst>
            <pc:docMk/>
            <pc:sldMk cId="2058998728" sldId="266"/>
            <ac:spMk id="31" creationId="{C516C73E-9465-4C9E-9B86-9E58FB326B6B}"/>
          </ac:spMkLst>
        </pc:spChg>
        <pc:spChg chg="add del">
          <ac:chgData name="Peggy Blum" userId="32722c860e228486" providerId="LiveId" clId="{08F28914-1D0E-4CF1-9BE2-244645463061}" dt="2020-09-21T17:30:03.117" v="2742" actId="26606"/>
          <ac:spMkLst>
            <pc:docMk/>
            <pc:sldMk cId="2058998728" sldId="266"/>
            <ac:spMk id="36" creationId="{A61E7EDE-CB4A-402F-B0FB-8640C3589105}"/>
          </ac:spMkLst>
        </pc:spChg>
        <pc:spChg chg="add del">
          <ac:chgData name="Peggy Blum" userId="32722c860e228486" providerId="LiveId" clId="{08F28914-1D0E-4CF1-9BE2-244645463061}" dt="2020-09-21T17:30:03.117" v="2742" actId="26606"/>
          <ac:spMkLst>
            <pc:docMk/>
            <pc:sldMk cId="2058998728" sldId="266"/>
            <ac:spMk id="38" creationId="{6C2BBEB8-4077-499F-80FD-AA9827A8D8B7}"/>
          </ac:spMkLst>
        </pc:spChg>
        <pc:spChg chg="add del">
          <ac:chgData name="Peggy Blum" userId="32722c860e228486" providerId="LiveId" clId="{08F28914-1D0E-4CF1-9BE2-244645463061}" dt="2020-09-21T17:30:03.117" v="2742" actId="26606"/>
          <ac:spMkLst>
            <pc:docMk/>
            <pc:sldMk cId="2058998728" sldId="266"/>
            <ac:spMk id="40" creationId="{6F3B7728-0C26-4662-B285-85C645523C10}"/>
          </ac:spMkLst>
        </pc:spChg>
        <pc:spChg chg="add del">
          <ac:chgData name="Peggy Blum" userId="32722c860e228486" providerId="LiveId" clId="{08F28914-1D0E-4CF1-9BE2-244645463061}" dt="2020-09-21T17:30:03.117" v="2742" actId="26606"/>
          <ac:spMkLst>
            <pc:docMk/>
            <pc:sldMk cId="2058998728" sldId="266"/>
            <ac:spMk id="42" creationId="{28C367AD-9838-470A-87EF-678609CC8692}"/>
          </ac:spMkLst>
        </pc:spChg>
        <pc:spChg chg="add del">
          <ac:chgData name="Peggy Blum" userId="32722c860e228486" providerId="LiveId" clId="{08F28914-1D0E-4CF1-9BE2-244645463061}" dt="2020-09-21T17:30:03.117" v="2742" actId="26606"/>
          <ac:spMkLst>
            <pc:docMk/>
            <pc:sldMk cId="2058998728" sldId="266"/>
            <ac:spMk id="44" creationId="{B0CF1642-4E76-4223-A010-6334380A22EA}"/>
          </ac:spMkLst>
        </pc:spChg>
        <pc:cxnChg chg="add del">
          <ac:chgData name="Peggy Blum" userId="32722c860e228486" providerId="LiveId" clId="{08F28914-1D0E-4CF1-9BE2-244645463061}" dt="2020-09-21T21:24:22.169" v="2953" actId="26606"/>
          <ac:cxnSpMkLst>
            <pc:docMk/>
            <pc:sldMk cId="2058998728" sldId="266"/>
            <ac:cxnSpMk id="7" creationId="{ED72A37F-0C2F-473C-9D71-B80AEE71BF03}"/>
          </ac:cxnSpMkLst>
        </pc:cxnChg>
        <pc:cxnChg chg="add del">
          <ac:chgData name="Peggy Blum" userId="32722c860e228486" providerId="LiveId" clId="{08F28914-1D0E-4CF1-9BE2-244645463061}" dt="2020-09-21T21:23:25.951" v="2939" actId="26606"/>
          <ac:cxnSpMkLst>
            <pc:docMk/>
            <pc:sldMk cId="2058998728" sldId="266"/>
            <ac:cxnSpMk id="11" creationId="{4D39B797-CDC6-4529-8A36-9CBFC9816337}"/>
          </ac:cxnSpMkLst>
        </pc:cxnChg>
        <pc:cxnChg chg="add del">
          <ac:chgData name="Peggy Blum" userId="32722c860e228486" providerId="LiveId" clId="{08F28914-1D0E-4CF1-9BE2-244645463061}" dt="2020-09-21T21:24:24.479" v="2959" actId="26606"/>
          <ac:cxnSpMkLst>
            <pc:docMk/>
            <pc:sldMk cId="2058998728" sldId="266"/>
            <ac:cxnSpMk id="17" creationId="{4D39B797-CDC6-4529-8A36-9CBFC9816337}"/>
          </ac:cxnSpMkLst>
        </pc:cxnChg>
        <pc:cxnChg chg="add">
          <ac:chgData name="Peggy Blum" userId="32722c860e228486" providerId="LiveId" clId="{08F28914-1D0E-4CF1-9BE2-244645463061}" dt="2020-09-21T22:58:57.492" v="3022" actId="26606"/>
          <ac:cxnSpMkLst>
            <pc:docMk/>
            <pc:sldMk cId="2058998728" sldId="266"/>
            <ac:cxnSpMk id="18" creationId="{4D39B797-CDC6-4529-8A36-9CBFC9816337}"/>
          </ac:cxnSpMkLst>
        </pc:cxnChg>
      </pc:sldChg>
      <pc:sldChg chg="addSp delSp modSp add mod ord setBg setClrOvrMap delDesignElem">
        <pc:chgData name="Peggy Blum" userId="32722c860e228486" providerId="LiveId" clId="{08F28914-1D0E-4CF1-9BE2-244645463061}" dt="2020-09-21T22:53:30.655" v="3019" actId="255"/>
        <pc:sldMkLst>
          <pc:docMk/>
          <pc:sldMk cId="4220882291" sldId="267"/>
        </pc:sldMkLst>
        <pc:spChg chg="del mod">
          <ac:chgData name="Peggy Blum" userId="32722c860e228486" providerId="LiveId" clId="{08F28914-1D0E-4CF1-9BE2-244645463061}" dt="2020-09-21T15:48:42.964" v="44" actId="21"/>
          <ac:spMkLst>
            <pc:docMk/>
            <pc:sldMk cId="4220882291" sldId="267"/>
            <ac:spMk id="2" creationId="{DC15557A-498F-481D-945A-638F9CF0EABF}"/>
          </ac:spMkLst>
        </pc:spChg>
        <pc:spChg chg="mod ord">
          <ac:chgData name="Peggy Blum" userId="32722c860e228486" providerId="LiveId" clId="{08F28914-1D0E-4CF1-9BE2-244645463061}" dt="2020-09-21T22:53:30.655" v="3019" actId="255"/>
          <ac:spMkLst>
            <pc:docMk/>
            <pc:sldMk cId="4220882291" sldId="267"/>
            <ac:spMk id="4" creationId="{FAA401BA-FE71-4005-9579-7E68C104CAEF}"/>
          </ac:spMkLst>
        </pc:spChg>
        <pc:spChg chg="add del mod">
          <ac:chgData name="Peggy Blum" userId="32722c860e228486" providerId="LiveId" clId="{08F28914-1D0E-4CF1-9BE2-244645463061}" dt="2020-09-21T15:48:49.698" v="46" actId="21"/>
          <ac:spMkLst>
            <pc:docMk/>
            <pc:sldMk cId="4220882291" sldId="267"/>
            <ac:spMk id="5" creationId="{2F240DDD-25CC-47EA-BDB5-DECA1586B8D8}"/>
          </ac:spMkLst>
        </pc:spChg>
        <pc:spChg chg="add mod ord">
          <ac:chgData name="Peggy Blum" userId="32722c860e228486" providerId="LiveId" clId="{08F28914-1D0E-4CF1-9BE2-244645463061}" dt="2020-09-21T22:53:01.585" v="3017" actId="26606"/>
          <ac:spMkLst>
            <pc:docMk/>
            <pc:sldMk cId="4220882291" sldId="267"/>
            <ac:spMk id="10" creationId="{6C53D4E9-7A88-428D-BFF1-15E35B9E0ED8}"/>
          </ac:spMkLst>
        </pc:spChg>
        <pc:spChg chg="add del">
          <ac:chgData name="Peggy Blum" userId="32722c860e228486" providerId="LiveId" clId="{08F28914-1D0E-4CF1-9BE2-244645463061}" dt="2020-09-21T21:18:05.733" v="2841" actId="26606"/>
          <ac:spMkLst>
            <pc:docMk/>
            <pc:sldMk cId="4220882291" sldId="267"/>
            <ac:spMk id="12" creationId="{19D0A23D-BBDB-4BEA-8515-A7D0DF9B3086}"/>
          </ac:spMkLst>
        </pc:spChg>
        <pc:spChg chg="add del">
          <ac:chgData name="Peggy Blum" userId="32722c860e228486" providerId="LiveId" clId="{08F28914-1D0E-4CF1-9BE2-244645463061}" dt="2020-09-21T21:17:53" v="2829" actId="26606"/>
          <ac:spMkLst>
            <pc:docMk/>
            <pc:sldMk cId="4220882291" sldId="267"/>
            <ac:spMk id="13" creationId="{13E75778-8865-451E-A418-58B337FE5B33}"/>
          </ac:spMkLst>
        </pc:spChg>
        <pc:spChg chg="add del">
          <ac:chgData name="Peggy Blum" userId="32722c860e228486" providerId="LiveId" clId="{08F28914-1D0E-4CF1-9BE2-244645463061}" dt="2020-09-21T21:17:53" v="2829" actId="26606"/>
          <ac:spMkLst>
            <pc:docMk/>
            <pc:sldMk cId="4220882291" sldId="267"/>
            <ac:spMk id="14" creationId="{CB972422-B794-4FA8-BCC6-BAF6938A1B53}"/>
          </ac:spMkLst>
        </pc:spChg>
        <pc:spChg chg="add del">
          <ac:chgData name="Peggy Blum" userId="32722c860e228486" providerId="LiveId" clId="{08F28914-1D0E-4CF1-9BE2-244645463061}" dt="2020-09-21T21:18:05.733" v="2841" actId="26606"/>
          <ac:spMkLst>
            <pc:docMk/>
            <pc:sldMk cId="4220882291" sldId="267"/>
            <ac:spMk id="15" creationId="{BE194971-2F2D-44B0-8AE6-FF2DCCEE0A96}"/>
          </ac:spMkLst>
        </pc:spChg>
        <pc:spChg chg="add del">
          <ac:chgData name="Peggy Blum" userId="32722c860e228486" providerId="LiveId" clId="{08F28914-1D0E-4CF1-9BE2-244645463061}" dt="2020-09-21T21:17:53" v="2829" actId="26606"/>
          <ac:spMkLst>
            <pc:docMk/>
            <pc:sldMk cId="4220882291" sldId="267"/>
            <ac:spMk id="16" creationId="{89DE9E2B-5611-49C8-862E-AD4D43A8AA6D}"/>
          </ac:spMkLst>
        </pc:spChg>
        <pc:spChg chg="add del">
          <ac:chgData name="Peggy Blum" userId="32722c860e228486" providerId="LiveId" clId="{08F28914-1D0E-4CF1-9BE2-244645463061}" dt="2020-09-21T21:18:05.733" v="2841" actId="26606"/>
          <ac:spMkLst>
            <pc:docMk/>
            <pc:sldMk cId="4220882291" sldId="267"/>
            <ac:spMk id="17" creationId="{1FF9A61E-EB11-4C46-82E1-3E00A3B4B4D6}"/>
          </ac:spMkLst>
        </pc:spChg>
        <pc:spChg chg="add del">
          <ac:chgData name="Peggy Blum" userId="32722c860e228486" providerId="LiveId" clId="{08F28914-1D0E-4CF1-9BE2-244645463061}" dt="2020-09-21T21:17:53" v="2829" actId="26606"/>
          <ac:spMkLst>
            <pc:docMk/>
            <pc:sldMk cId="4220882291" sldId="267"/>
            <ac:spMk id="20" creationId="{519C7155-1644-4C60-B0B5-32B1800D6044}"/>
          </ac:spMkLst>
        </pc:spChg>
        <pc:spChg chg="add del">
          <ac:chgData name="Peggy Blum" userId="32722c860e228486" providerId="LiveId" clId="{08F28914-1D0E-4CF1-9BE2-244645463061}" dt="2020-09-21T21:18:05.733" v="2841" actId="26606"/>
          <ac:spMkLst>
            <pc:docMk/>
            <pc:sldMk cId="4220882291" sldId="267"/>
            <ac:spMk id="21" creationId="{47E47667-8CE3-466C-B745-9411E1CE3CF1}"/>
          </ac:spMkLst>
        </pc:spChg>
        <pc:spChg chg="add del">
          <ac:chgData name="Peggy Blum" userId="32722c860e228486" providerId="LiveId" clId="{08F28914-1D0E-4CF1-9BE2-244645463061}" dt="2020-09-21T21:17:58.789" v="2831" actId="26606"/>
          <ac:spMkLst>
            <pc:docMk/>
            <pc:sldMk cId="4220882291" sldId="267"/>
            <ac:spMk id="22" creationId="{13E75778-8865-451E-A418-58B337FE5B33}"/>
          </ac:spMkLst>
        </pc:spChg>
        <pc:spChg chg="add del">
          <ac:chgData name="Peggy Blum" userId="32722c860e228486" providerId="LiveId" clId="{08F28914-1D0E-4CF1-9BE2-244645463061}" dt="2020-09-21T21:18:05.733" v="2841" actId="26606"/>
          <ac:spMkLst>
            <pc:docMk/>
            <pc:sldMk cId="4220882291" sldId="267"/>
            <ac:spMk id="23" creationId="{BDF44D33-97EB-4277-B538-B458E3FD16CC}"/>
          </ac:spMkLst>
        </pc:spChg>
        <pc:spChg chg="add del">
          <ac:chgData name="Peggy Blum" userId="32722c860e228486" providerId="LiveId" clId="{08F28914-1D0E-4CF1-9BE2-244645463061}" dt="2020-09-21T21:17:58.789" v="2831" actId="26606"/>
          <ac:spMkLst>
            <pc:docMk/>
            <pc:sldMk cId="4220882291" sldId="267"/>
            <ac:spMk id="24" creationId="{CE957058-57AD-46A9-BAE9-7145CB3504F9}"/>
          </ac:spMkLst>
        </pc:spChg>
        <pc:spChg chg="add del">
          <ac:chgData name="Peggy Blum" userId="32722c860e228486" providerId="LiveId" clId="{08F28914-1D0E-4CF1-9BE2-244645463061}" dt="2020-09-21T21:17:58.789" v="2831" actId="26606"/>
          <ac:spMkLst>
            <pc:docMk/>
            <pc:sldMk cId="4220882291" sldId="267"/>
            <ac:spMk id="26" creationId="{1A6D86F0-98E0-4468-9315-41BF7B0F2E68}"/>
          </ac:spMkLst>
        </pc:spChg>
        <pc:spChg chg="add del">
          <ac:chgData name="Peggy Blum" userId="32722c860e228486" providerId="LiveId" clId="{08F28914-1D0E-4CF1-9BE2-244645463061}" dt="2020-09-21T22:52:58.002" v="3013"/>
          <ac:spMkLst>
            <pc:docMk/>
            <pc:sldMk cId="4220882291" sldId="267"/>
            <ac:spMk id="27" creationId="{482BD70C-C4A0-46C4-9518-A731098B419A}"/>
          </ac:spMkLst>
        </pc:spChg>
        <pc:spChg chg="add del">
          <ac:chgData name="Peggy Blum" userId="32722c860e228486" providerId="LiveId" clId="{08F28914-1D0E-4CF1-9BE2-244645463061}" dt="2020-09-21T21:18:02.713" v="2833" actId="26606"/>
          <ac:spMkLst>
            <pc:docMk/>
            <pc:sldMk cId="4220882291" sldId="267"/>
            <ac:spMk id="28" creationId="{13E75778-8865-451E-A418-58B337FE5B33}"/>
          </ac:spMkLst>
        </pc:spChg>
        <pc:spChg chg="add del">
          <ac:chgData name="Peggy Blum" userId="32722c860e228486" providerId="LiveId" clId="{08F28914-1D0E-4CF1-9BE2-244645463061}" dt="2020-09-21T22:52:58.002" v="3013"/>
          <ac:spMkLst>
            <pc:docMk/>
            <pc:sldMk cId="4220882291" sldId="267"/>
            <ac:spMk id="29" creationId="{39B74A45-BDDD-4892-B8C0-B290C0944FCB}"/>
          </ac:spMkLst>
        </pc:spChg>
        <pc:spChg chg="add del">
          <ac:chgData name="Peggy Blum" userId="32722c860e228486" providerId="LiveId" clId="{08F28914-1D0E-4CF1-9BE2-244645463061}" dt="2020-09-21T21:18:02.713" v="2833" actId="26606"/>
          <ac:spMkLst>
            <pc:docMk/>
            <pc:sldMk cId="4220882291" sldId="267"/>
            <ac:spMk id="30" creationId="{1A6D86F0-98E0-4468-9315-41BF7B0F2E68}"/>
          </ac:spMkLst>
        </pc:spChg>
        <pc:spChg chg="add del">
          <ac:chgData name="Peggy Blum" userId="32722c860e228486" providerId="LiveId" clId="{08F28914-1D0E-4CF1-9BE2-244645463061}" dt="2020-09-21T22:52:58.002" v="3013"/>
          <ac:spMkLst>
            <pc:docMk/>
            <pc:sldMk cId="4220882291" sldId="267"/>
            <ac:spMk id="31" creationId="{C516C73E-9465-4C9E-9B86-9E58FB326B6B}"/>
          </ac:spMkLst>
        </pc:spChg>
        <pc:spChg chg="add del">
          <ac:chgData name="Peggy Blum" userId="32722c860e228486" providerId="LiveId" clId="{08F28914-1D0E-4CF1-9BE2-244645463061}" dt="2020-09-21T21:18:02.713" v="2833" actId="26606"/>
          <ac:spMkLst>
            <pc:docMk/>
            <pc:sldMk cId="4220882291" sldId="267"/>
            <ac:spMk id="32" creationId="{CE957058-57AD-46A9-BAE9-7145CB3504F9}"/>
          </ac:spMkLst>
        </pc:spChg>
        <pc:spChg chg="add del">
          <ac:chgData name="Peggy Blum" userId="32722c860e228486" providerId="LiveId" clId="{08F28914-1D0E-4CF1-9BE2-244645463061}" dt="2020-09-21T17:28:26.136" v="2728" actId="26606"/>
          <ac:spMkLst>
            <pc:docMk/>
            <pc:sldMk cId="4220882291" sldId="267"/>
            <ac:spMk id="33" creationId="{26BDCA6B-3C9C-4213-A0D9-30BD5F0B073E}"/>
          </ac:spMkLst>
        </pc:spChg>
        <pc:spChg chg="add del">
          <ac:chgData name="Peggy Blum" userId="32722c860e228486" providerId="LiveId" clId="{08F28914-1D0E-4CF1-9BE2-244645463061}" dt="2020-09-21T17:28:26.136" v="2728" actId="26606"/>
          <ac:spMkLst>
            <pc:docMk/>
            <pc:sldMk cId="4220882291" sldId="267"/>
            <ac:spMk id="34" creationId="{FDA12F62-867F-4684-B28B-E085D09DCC06}"/>
          </ac:spMkLst>
        </pc:spChg>
        <pc:spChg chg="add del">
          <ac:chgData name="Peggy Blum" userId="32722c860e228486" providerId="LiveId" clId="{08F28914-1D0E-4CF1-9BE2-244645463061}" dt="2020-09-21T17:34:29.867" v="2756" actId="26606"/>
          <ac:spMkLst>
            <pc:docMk/>
            <pc:sldMk cId="4220882291" sldId="267"/>
            <ac:spMk id="35" creationId="{66B332A4-D438-4773-A77F-5ED49A448D9D}"/>
          </ac:spMkLst>
        </pc:spChg>
        <pc:spChg chg="add del">
          <ac:chgData name="Peggy Blum" userId="32722c860e228486" providerId="LiveId" clId="{08F28914-1D0E-4CF1-9BE2-244645463061}" dt="2020-09-21T17:27:17.539" v="2708" actId="26606"/>
          <ac:spMkLst>
            <pc:docMk/>
            <pc:sldMk cId="4220882291" sldId="267"/>
            <ac:spMk id="36" creationId="{66B332A4-D438-4773-A77F-5ED49A448D9D}"/>
          </ac:spMkLst>
        </pc:spChg>
        <pc:spChg chg="add del">
          <ac:chgData name="Peggy Blum" userId="32722c860e228486" providerId="LiveId" clId="{08F28914-1D0E-4CF1-9BE2-244645463061}" dt="2020-09-21T17:28:23.505" v="2724" actId="26606"/>
          <ac:spMkLst>
            <pc:docMk/>
            <pc:sldMk cId="4220882291" sldId="267"/>
            <ac:spMk id="37" creationId="{0AA8F84D-BF31-4985-9EAF-99870D11240C}"/>
          </ac:spMkLst>
        </pc:spChg>
        <pc:spChg chg="add del">
          <ac:chgData name="Peggy Blum" userId="32722c860e228486" providerId="LiveId" clId="{08F28914-1D0E-4CF1-9BE2-244645463061}" dt="2020-09-21T17:27:17.539" v="2708" actId="26606"/>
          <ac:spMkLst>
            <pc:docMk/>
            <pc:sldMk cId="4220882291" sldId="267"/>
            <ac:spMk id="38" creationId="{DF9AD32D-FF05-44F4-BD4D-9CEE89B71EB9}"/>
          </ac:spMkLst>
        </pc:spChg>
        <pc:spChg chg="add del">
          <ac:chgData name="Peggy Blum" userId="32722c860e228486" providerId="LiveId" clId="{08F28914-1D0E-4CF1-9BE2-244645463061}" dt="2020-09-21T17:27:55.662" v="2718" actId="26606"/>
          <ac:spMkLst>
            <pc:docMk/>
            <pc:sldMk cId="4220882291" sldId="267"/>
            <ac:spMk id="39" creationId="{66B332A4-D438-4773-A77F-5ED49A448D9D}"/>
          </ac:spMkLst>
        </pc:spChg>
        <pc:spChg chg="add del">
          <ac:chgData name="Peggy Blum" userId="32722c860e228486" providerId="LiveId" clId="{08F28914-1D0E-4CF1-9BE2-244645463061}" dt="2020-09-21T17:27:55.662" v="2718" actId="26606"/>
          <ac:spMkLst>
            <pc:docMk/>
            <pc:sldMk cId="4220882291" sldId="267"/>
            <ac:spMk id="41" creationId="{DF9AD32D-FF05-44F4-BD4D-9CEE89B71EB9}"/>
          </ac:spMkLst>
        </pc:spChg>
        <pc:spChg chg="add del">
          <ac:chgData name="Peggy Blum" userId="32722c860e228486" providerId="LiveId" clId="{08F28914-1D0E-4CF1-9BE2-244645463061}" dt="2020-09-21T17:28:23.505" v="2724" actId="26606"/>
          <ac:spMkLst>
            <pc:docMk/>
            <pc:sldMk cId="4220882291" sldId="267"/>
            <ac:spMk id="42" creationId="{817B5381-FFCA-4325-8FBB-B1481666A08E}"/>
          </ac:spMkLst>
        </pc:spChg>
        <pc:spChg chg="add del">
          <ac:chgData name="Peggy Blum" userId="32722c860e228486" providerId="LiveId" clId="{08F28914-1D0E-4CF1-9BE2-244645463061}" dt="2020-09-21T17:28:12.248" v="2720" actId="26606"/>
          <ac:spMkLst>
            <pc:docMk/>
            <pc:sldMk cId="4220882291" sldId="267"/>
            <ac:spMk id="43" creationId="{1DB7C82F-AB7E-4F0C-B829-FA1B9C415180}"/>
          </ac:spMkLst>
        </pc:spChg>
        <pc:spChg chg="add del">
          <ac:chgData name="Peggy Blum" userId="32722c860e228486" providerId="LiveId" clId="{08F28914-1D0E-4CF1-9BE2-244645463061}" dt="2020-09-21T17:28:12.248" v="2720" actId="26606"/>
          <ac:spMkLst>
            <pc:docMk/>
            <pc:sldMk cId="4220882291" sldId="267"/>
            <ac:spMk id="44" creationId="{F55FFF17-D3D5-4F58-BA56-54EA901CE038}"/>
          </ac:spMkLst>
        </pc:spChg>
        <pc:spChg chg="add del">
          <ac:chgData name="Peggy Blum" userId="32722c860e228486" providerId="LiveId" clId="{08F28914-1D0E-4CF1-9BE2-244645463061}" dt="2020-09-21T17:28:48.280" v="2730" actId="26606"/>
          <ac:spMkLst>
            <pc:docMk/>
            <pc:sldMk cId="4220882291" sldId="267"/>
            <ac:spMk id="45" creationId="{1DB7C82F-AB7E-4F0C-B829-FA1B9C415180}"/>
          </ac:spMkLst>
        </pc:spChg>
        <pc:spChg chg="add del">
          <ac:chgData name="Peggy Blum" userId="32722c860e228486" providerId="LiveId" clId="{08F28914-1D0E-4CF1-9BE2-244645463061}" dt="2020-09-21T17:28:48.280" v="2730" actId="26606"/>
          <ac:spMkLst>
            <pc:docMk/>
            <pc:sldMk cId="4220882291" sldId="267"/>
            <ac:spMk id="46" creationId="{F55FFF17-D3D5-4F58-BA56-54EA901CE038}"/>
          </ac:spMkLst>
        </pc:spChg>
        <pc:spChg chg="add del">
          <ac:chgData name="Peggy Blum" userId="32722c860e228486" providerId="LiveId" clId="{08F28914-1D0E-4CF1-9BE2-244645463061}" dt="2020-09-21T17:34:29.867" v="2756" actId="26606"/>
          <ac:spMkLst>
            <pc:docMk/>
            <pc:sldMk cId="4220882291" sldId="267"/>
            <ac:spMk id="47" creationId="{DF9AD32D-FF05-44F4-BD4D-9CEE89B71EB9}"/>
          </ac:spMkLst>
        </pc:spChg>
        <pc:spChg chg="add del">
          <ac:chgData name="Peggy Blum" userId="32722c860e228486" providerId="LiveId" clId="{08F28914-1D0E-4CF1-9BE2-244645463061}" dt="2020-09-21T17:37:19.801" v="2771" actId="26606"/>
          <ac:spMkLst>
            <pc:docMk/>
            <pc:sldMk cId="4220882291" sldId="267"/>
            <ac:spMk id="48" creationId="{66B332A4-D438-4773-A77F-5ED49A448D9D}"/>
          </ac:spMkLst>
        </pc:spChg>
        <pc:spChg chg="add del">
          <ac:chgData name="Peggy Blum" userId="32722c860e228486" providerId="LiveId" clId="{08F28914-1D0E-4CF1-9BE2-244645463061}" dt="2020-09-21T17:34:28.073" v="2751" actId="26606"/>
          <ac:spMkLst>
            <pc:docMk/>
            <pc:sldMk cId="4220882291" sldId="267"/>
            <ac:spMk id="49" creationId="{44D65982-4F00-4330-8DAA-DE6A9E4D6D23}"/>
          </ac:spMkLst>
        </pc:spChg>
        <pc:spChg chg="add del">
          <ac:chgData name="Peggy Blum" userId="32722c860e228486" providerId="LiveId" clId="{08F28914-1D0E-4CF1-9BE2-244645463061}" dt="2020-09-21T17:34:28.073" v="2751" actId="26606"/>
          <ac:spMkLst>
            <pc:docMk/>
            <pc:sldMk cId="4220882291" sldId="267"/>
            <ac:spMk id="50" creationId="{009115B9-5BFD-478D-9C87-29ADB3AF1721}"/>
          </ac:spMkLst>
        </pc:spChg>
        <pc:spChg chg="add del">
          <ac:chgData name="Peggy Blum" userId="32722c860e228486" providerId="LiveId" clId="{08F28914-1D0E-4CF1-9BE2-244645463061}" dt="2020-09-21T17:37:19.801" v="2771" actId="26606"/>
          <ac:spMkLst>
            <pc:docMk/>
            <pc:sldMk cId="4220882291" sldId="267"/>
            <ac:spMk id="51" creationId="{DF9AD32D-FF05-44F4-BD4D-9CEE89B71EB9}"/>
          </ac:spMkLst>
        </pc:spChg>
        <pc:spChg chg="add del">
          <ac:chgData name="Peggy Blum" userId="32722c860e228486" providerId="LiveId" clId="{08F28914-1D0E-4CF1-9BE2-244645463061}" dt="2020-09-21T17:31:41.592" v="2746" actId="26606"/>
          <ac:spMkLst>
            <pc:docMk/>
            <pc:sldMk cId="4220882291" sldId="267"/>
            <ac:spMk id="52" creationId="{AD21898E-86C0-4C8A-A76C-DF33E844C87A}"/>
          </ac:spMkLst>
        </pc:spChg>
        <pc:spChg chg="add del">
          <ac:chgData name="Peggy Blum" userId="32722c860e228486" providerId="LiveId" clId="{08F28914-1D0E-4CF1-9BE2-244645463061}" dt="2020-09-21T17:37:12.576" v="2763" actId="26606"/>
          <ac:spMkLst>
            <pc:docMk/>
            <pc:sldMk cId="4220882291" sldId="267"/>
            <ac:spMk id="53" creationId="{1C799903-48D5-4A31-A1A2-541072D9771E}"/>
          </ac:spMkLst>
        </pc:spChg>
        <pc:spChg chg="add del">
          <ac:chgData name="Peggy Blum" userId="32722c860e228486" providerId="LiveId" clId="{08F28914-1D0E-4CF1-9BE2-244645463061}" dt="2020-09-21T17:31:41.592" v="2746" actId="26606"/>
          <ac:spMkLst>
            <pc:docMk/>
            <pc:sldMk cId="4220882291" sldId="267"/>
            <ac:spMk id="54" creationId="{5C8F04BD-D093-45D0-B54C-50FDB308B4EE}"/>
          </ac:spMkLst>
        </pc:spChg>
        <pc:spChg chg="add del">
          <ac:chgData name="Peggy Blum" userId="32722c860e228486" providerId="LiveId" clId="{08F28914-1D0E-4CF1-9BE2-244645463061}" dt="2020-09-21T17:37:12.576" v="2763" actId="26606"/>
          <ac:spMkLst>
            <pc:docMk/>
            <pc:sldMk cId="4220882291" sldId="267"/>
            <ac:spMk id="55" creationId="{E1B96AD6-92A9-4273-A62B-96A1C3E0BA95}"/>
          </ac:spMkLst>
        </pc:spChg>
        <pc:spChg chg="add del">
          <ac:chgData name="Peggy Blum" userId="32722c860e228486" providerId="LiveId" clId="{08F28914-1D0E-4CF1-9BE2-244645463061}" dt="2020-09-21T21:24:39.292" v="2969" actId="26606"/>
          <ac:spMkLst>
            <pc:docMk/>
            <pc:sldMk cId="4220882291" sldId="267"/>
            <ac:spMk id="57" creationId="{559AE206-7EBA-4D33-8BC9-9D8158553F0E}"/>
          </ac:spMkLst>
        </pc:spChg>
        <pc:spChg chg="add del">
          <ac:chgData name="Peggy Blum" userId="32722c860e228486" providerId="LiveId" clId="{08F28914-1D0E-4CF1-9BE2-244645463061}" dt="2020-09-21T17:37:12.576" v="2763" actId="26606"/>
          <ac:spMkLst>
            <pc:docMk/>
            <pc:sldMk cId="4220882291" sldId="267"/>
            <ac:spMk id="58" creationId="{8EFFF109-FC58-4FD3-BE05-9775A1310F55}"/>
          </ac:spMkLst>
        </pc:spChg>
        <pc:spChg chg="add del">
          <ac:chgData name="Peggy Blum" userId="32722c860e228486" providerId="LiveId" clId="{08F28914-1D0E-4CF1-9BE2-244645463061}" dt="2020-09-21T21:24:39.292" v="2969" actId="26606"/>
          <ac:spMkLst>
            <pc:docMk/>
            <pc:sldMk cId="4220882291" sldId="267"/>
            <ac:spMk id="59" creationId="{6437D937-A7F1-4011-92B4-328E5BE1B166}"/>
          </ac:spMkLst>
        </pc:spChg>
        <pc:spChg chg="add del">
          <ac:chgData name="Peggy Blum" userId="32722c860e228486" providerId="LiveId" clId="{08F28914-1D0E-4CF1-9BE2-244645463061}" dt="2020-09-21T21:24:39.292" v="2969" actId="26606"/>
          <ac:spMkLst>
            <pc:docMk/>
            <pc:sldMk cId="4220882291" sldId="267"/>
            <ac:spMk id="61" creationId="{B672F332-AF08-46C6-94F0-77684310D7B7}"/>
          </ac:spMkLst>
        </pc:spChg>
        <pc:spChg chg="add del">
          <ac:chgData name="Peggy Blum" userId="32722c860e228486" providerId="LiveId" clId="{08F28914-1D0E-4CF1-9BE2-244645463061}" dt="2020-09-21T17:37:12.576" v="2763" actId="26606"/>
          <ac:spMkLst>
            <pc:docMk/>
            <pc:sldMk cId="4220882291" sldId="267"/>
            <ac:spMk id="62" creationId="{463EEC44-1BA3-44ED-81FC-A644B04B2A44}"/>
          </ac:spMkLst>
        </pc:spChg>
        <pc:spChg chg="add del">
          <ac:chgData name="Peggy Blum" userId="32722c860e228486" providerId="LiveId" clId="{08F28914-1D0E-4CF1-9BE2-244645463061}" dt="2020-09-21T21:24:39.292" v="2969" actId="26606"/>
          <ac:spMkLst>
            <pc:docMk/>
            <pc:sldMk cId="4220882291" sldId="267"/>
            <ac:spMk id="63" creationId="{34244EF8-D73A-40E1-BE73-D46E6B4B04ED}"/>
          </ac:spMkLst>
        </pc:spChg>
        <pc:spChg chg="add del">
          <ac:chgData name="Peggy Blum" userId="32722c860e228486" providerId="LiveId" clId="{08F28914-1D0E-4CF1-9BE2-244645463061}" dt="2020-09-21T17:37:14.878" v="2765" actId="26606"/>
          <ac:spMkLst>
            <pc:docMk/>
            <pc:sldMk cId="4220882291" sldId="267"/>
            <ac:spMk id="64" creationId="{907EF6B7-1338-4443-8C46-6A318D952DFD}"/>
          </ac:spMkLst>
        </pc:spChg>
        <pc:spChg chg="add del">
          <ac:chgData name="Peggy Blum" userId="32722c860e228486" providerId="LiveId" clId="{08F28914-1D0E-4CF1-9BE2-244645463061}" dt="2020-09-21T17:37:14.878" v="2765" actId="26606"/>
          <ac:spMkLst>
            <pc:docMk/>
            <pc:sldMk cId="4220882291" sldId="267"/>
            <ac:spMk id="65" creationId="{DAAE4CDD-124C-4DCF-9584-B6033B545DD5}"/>
          </ac:spMkLst>
        </pc:spChg>
        <pc:spChg chg="add del">
          <ac:chgData name="Peggy Blum" userId="32722c860e228486" providerId="LiveId" clId="{08F28914-1D0E-4CF1-9BE2-244645463061}" dt="2020-09-21T17:37:14.878" v="2765" actId="26606"/>
          <ac:spMkLst>
            <pc:docMk/>
            <pc:sldMk cId="4220882291" sldId="267"/>
            <ac:spMk id="66" creationId="{081E4A58-353D-44AE-B2FC-2A74E2E400F7}"/>
          </ac:spMkLst>
        </pc:spChg>
        <pc:spChg chg="add del">
          <ac:chgData name="Peggy Blum" userId="32722c860e228486" providerId="LiveId" clId="{08F28914-1D0E-4CF1-9BE2-244645463061}" dt="2020-09-21T21:24:39.292" v="2969" actId="26606"/>
          <ac:spMkLst>
            <pc:docMk/>
            <pc:sldMk cId="4220882291" sldId="267"/>
            <ac:spMk id="67" creationId="{AB84D7E8-4ECB-42D7-ADBF-01689B0F24AE}"/>
          </ac:spMkLst>
        </pc:spChg>
        <pc:spChg chg="add del">
          <ac:chgData name="Peggy Blum" userId="32722c860e228486" providerId="LiveId" clId="{08F28914-1D0E-4CF1-9BE2-244645463061}" dt="2020-09-21T21:24:38.282" v="2967" actId="26606"/>
          <ac:spMkLst>
            <pc:docMk/>
            <pc:sldMk cId="4220882291" sldId="267"/>
            <ac:spMk id="69" creationId="{559AE206-7EBA-4D33-8BC9-9D8158553F0E}"/>
          </ac:spMkLst>
        </pc:spChg>
        <pc:spChg chg="add del">
          <ac:chgData name="Peggy Blum" userId="32722c860e228486" providerId="LiveId" clId="{08F28914-1D0E-4CF1-9BE2-244645463061}" dt="2020-09-21T21:24:38.282" v="2967" actId="26606"/>
          <ac:spMkLst>
            <pc:docMk/>
            <pc:sldMk cId="4220882291" sldId="267"/>
            <ac:spMk id="70" creationId="{6437D937-A7F1-4011-92B4-328E5BE1B166}"/>
          </ac:spMkLst>
        </pc:spChg>
        <pc:spChg chg="add del">
          <ac:chgData name="Peggy Blum" userId="32722c860e228486" providerId="LiveId" clId="{08F28914-1D0E-4CF1-9BE2-244645463061}" dt="2020-09-21T21:24:38.282" v="2967" actId="26606"/>
          <ac:spMkLst>
            <pc:docMk/>
            <pc:sldMk cId="4220882291" sldId="267"/>
            <ac:spMk id="71" creationId="{B672F332-AF08-46C6-94F0-77684310D7B7}"/>
          </ac:spMkLst>
        </pc:spChg>
        <pc:spChg chg="add del">
          <ac:chgData name="Peggy Blum" userId="32722c860e228486" providerId="LiveId" clId="{08F28914-1D0E-4CF1-9BE2-244645463061}" dt="2020-09-21T21:24:38.282" v="2967" actId="26606"/>
          <ac:spMkLst>
            <pc:docMk/>
            <pc:sldMk cId="4220882291" sldId="267"/>
            <ac:spMk id="72" creationId="{34244EF8-D73A-40E1-BE73-D46E6B4B04ED}"/>
          </ac:spMkLst>
        </pc:spChg>
        <pc:spChg chg="add del">
          <ac:chgData name="Peggy Blum" userId="32722c860e228486" providerId="LiveId" clId="{08F28914-1D0E-4CF1-9BE2-244645463061}" dt="2020-09-21T21:24:38.282" v="2967" actId="26606"/>
          <ac:spMkLst>
            <pc:docMk/>
            <pc:sldMk cId="4220882291" sldId="267"/>
            <ac:spMk id="73" creationId="{AB84D7E8-4ECB-42D7-ADBF-01689B0F24AE}"/>
          </ac:spMkLst>
        </pc:spChg>
        <pc:spChg chg="add del">
          <ac:chgData name="Peggy Blum" userId="32722c860e228486" providerId="LiveId" clId="{08F28914-1D0E-4CF1-9BE2-244645463061}" dt="2020-09-21T21:22:15.172" v="2933" actId="26606"/>
          <ac:spMkLst>
            <pc:docMk/>
            <pc:sldMk cId="4220882291" sldId="267"/>
            <ac:spMk id="75" creationId="{77D7B666-D5E6-48CE-B26A-FB5E5C34AF90}"/>
          </ac:spMkLst>
        </pc:spChg>
        <pc:spChg chg="add del">
          <ac:chgData name="Peggy Blum" userId="32722c860e228486" providerId="LiveId" clId="{08F28914-1D0E-4CF1-9BE2-244645463061}" dt="2020-09-21T21:22:15.172" v="2933" actId="26606"/>
          <ac:spMkLst>
            <pc:docMk/>
            <pc:sldMk cId="4220882291" sldId="267"/>
            <ac:spMk id="76" creationId="{F6EE670A-A41A-44AD-BC1C-2090365EB5B3}"/>
          </ac:spMkLst>
        </pc:spChg>
        <pc:spChg chg="add">
          <ac:chgData name="Peggy Blum" userId="32722c860e228486" providerId="LiveId" clId="{08F28914-1D0E-4CF1-9BE2-244645463061}" dt="2020-09-21T22:53:01.585" v="3017" actId="26606"/>
          <ac:spMkLst>
            <pc:docMk/>
            <pc:sldMk cId="4220882291" sldId="267"/>
            <ac:spMk id="77" creationId="{BE194971-2F2D-44B0-8AE6-FF2DCCEE0A96}"/>
          </ac:spMkLst>
        </pc:spChg>
        <pc:spChg chg="add del">
          <ac:chgData name="Peggy Blum" userId="32722c860e228486" providerId="LiveId" clId="{08F28914-1D0E-4CF1-9BE2-244645463061}" dt="2020-09-21T21:24:33.423" v="2963" actId="26606"/>
          <ac:spMkLst>
            <pc:docMk/>
            <pc:sldMk cId="4220882291" sldId="267"/>
            <ac:spMk id="78" creationId="{B0890400-BB8B-4A44-AB63-65C7CA223EBA}"/>
          </ac:spMkLst>
        </pc:spChg>
        <pc:spChg chg="add del">
          <ac:chgData name="Peggy Blum" userId="32722c860e228486" providerId="LiveId" clId="{08F28914-1D0E-4CF1-9BE2-244645463061}" dt="2020-09-21T21:24:37.055" v="2966" actId="26606"/>
          <ac:spMkLst>
            <pc:docMk/>
            <pc:sldMk cId="4220882291" sldId="267"/>
            <ac:spMk id="79" creationId="{D4C3103B-AE2E-41DA-8805-65F1A948FD5A}"/>
          </ac:spMkLst>
        </pc:spChg>
        <pc:spChg chg="add del">
          <ac:chgData name="Peggy Blum" userId="32722c860e228486" providerId="LiveId" clId="{08F28914-1D0E-4CF1-9BE2-244645463061}" dt="2020-09-21T21:24:37.055" v="2966" actId="26606"/>
          <ac:spMkLst>
            <pc:docMk/>
            <pc:sldMk cId="4220882291" sldId="267"/>
            <ac:spMk id="81" creationId="{E3BC0C31-69A7-4200-9AFE-927230E1E04C}"/>
          </ac:spMkLst>
        </pc:spChg>
        <pc:spChg chg="add">
          <ac:chgData name="Peggy Blum" userId="32722c860e228486" providerId="LiveId" clId="{08F28914-1D0E-4CF1-9BE2-244645463061}" dt="2020-09-21T22:53:01.585" v="3017" actId="26606"/>
          <ac:spMkLst>
            <pc:docMk/>
            <pc:sldMk cId="4220882291" sldId="267"/>
            <ac:spMk id="82" creationId="{1FF9A61E-EB11-4C46-82E1-3E00A3B4B4D6}"/>
          </ac:spMkLst>
        </pc:spChg>
        <pc:spChg chg="add del">
          <ac:chgData name="Peggy Blum" userId="32722c860e228486" providerId="LiveId" clId="{08F28914-1D0E-4CF1-9BE2-244645463061}" dt="2020-09-21T21:24:37.055" v="2966" actId="26606"/>
          <ac:spMkLst>
            <pc:docMk/>
            <pc:sldMk cId="4220882291" sldId="267"/>
            <ac:spMk id="85" creationId="{CB1340FC-C4E2-4CD5-9BCA-7A022E8B4989}"/>
          </ac:spMkLst>
        </pc:spChg>
        <pc:spChg chg="add">
          <ac:chgData name="Peggy Blum" userId="32722c860e228486" providerId="LiveId" clId="{08F28914-1D0E-4CF1-9BE2-244645463061}" dt="2020-09-21T22:53:01.585" v="3017" actId="26606"/>
          <ac:spMkLst>
            <pc:docMk/>
            <pc:sldMk cId="4220882291" sldId="267"/>
            <ac:spMk id="86" creationId="{0BA28970-3E8F-46CD-A302-42EE83668B0A}"/>
          </ac:spMkLst>
        </pc:spChg>
        <pc:grpChg chg="add del">
          <ac:chgData name="Peggy Blum" userId="32722c860e228486" providerId="LiveId" clId="{08F28914-1D0E-4CF1-9BE2-244645463061}" dt="2020-09-21T17:34:28.073" v="2751" actId="26606"/>
          <ac:grpSpMkLst>
            <pc:docMk/>
            <pc:sldMk cId="4220882291" sldId="267"/>
            <ac:grpSpMk id="56" creationId="{8D57F946-2E03-4DE1-91F8-25BEDC663563}"/>
          </ac:grpSpMkLst>
        </pc:grpChg>
        <pc:grpChg chg="add del">
          <ac:chgData name="Peggy Blum" userId="32722c860e228486" providerId="LiveId" clId="{08F28914-1D0E-4CF1-9BE2-244645463061}" dt="2020-09-21T17:34:28.073" v="2751" actId="26606"/>
          <ac:grpSpMkLst>
            <pc:docMk/>
            <pc:sldMk cId="4220882291" sldId="267"/>
            <ac:grpSpMk id="60" creationId="{43F5E015-E085-4624-B431-B42414448684}"/>
          </ac:grpSpMkLst>
        </pc:grpChg>
        <pc:cxnChg chg="add del">
          <ac:chgData name="Peggy Blum" userId="32722c860e228486" providerId="LiveId" clId="{08F28914-1D0E-4CF1-9BE2-244645463061}" dt="2020-09-21T21:17:53" v="2829" actId="26606"/>
          <ac:cxnSpMkLst>
            <pc:docMk/>
            <pc:sldMk cId="4220882291" sldId="267"/>
            <ac:cxnSpMk id="18" creationId="{5296EC4F-8732-481B-94CB-C98E4EF297FF}"/>
          </ac:cxnSpMkLst>
        </pc:cxnChg>
        <pc:cxnChg chg="add del">
          <ac:chgData name="Peggy Blum" userId="32722c860e228486" providerId="LiveId" clId="{08F28914-1D0E-4CF1-9BE2-244645463061}" dt="2020-09-21T21:18:05.733" v="2841" actId="26606"/>
          <ac:cxnSpMkLst>
            <pc:docMk/>
            <pc:sldMk cId="4220882291" sldId="267"/>
            <ac:cxnSpMk id="19" creationId="{5E564EB3-35F2-4EFF-87DC-642DC020526D}"/>
          </ac:cxnSpMkLst>
        </pc:cxnChg>
        <pc:cxnChg chg="add del">
          <ac:chgData name="Peggy Blum" userId="32722c860e228486" providerId="LiveId" clId="{08F28914-1D0E-4CF1-9BE2-244645463061}" dt="2020-09-21T21:18:05.733" v="2841" actId="26606"/>
          <ac:cxnSpMkLst>
            <pc:docMk/>
            <pc:sldMk cId="4220882291" sldId="267"/>
            <ac:cxnSpMk id="25" creationId="{11534F52-E710-4998-921B-6147812C1889}"/>
          </ac:cxnSpMkLst>
        </pc:cxnChg>
        <pc:cxnChg chg="add del">
          <ac:chgData name="Peggy Blum" userId="32722c860e228486" providerId="LiveId" clId="{08F28914-1D0E-4CF1-9BE2-244645463061}" dt="2020-09-21T17:28:23.505" v="2724" actId="26606"/>
          <ac:cxnSpMkLst>
            <pc:docMk/>
            <pc:sldMk cId="4220882291" sldId="267"/>
            <ac:cxnSpMk id="40" creationId="{BCD0BBC1-A7D4-445D-98AC-95A6A45D8EBB}"/>
          </ac:cxnSpMkLst>
        </pc:cxnChg>
        <pc:cxnChg chg="add del">
          <ac:chgData name="Peggy Blum" userId="32722c860e228486" providerId="LiveId" clId="{08F28914-1D0E-4CF1-9BE2-244645463061}" dt="2020-09-21T21:24:39.292" v="2969" actId="26606"/>
          <ac:cxnSpMkLst>
            <pc:docMk/>
            <pc:sldMk cId="4220882291" sldId="267"/>
            <ac:cxnSpMk id="68" creationId="{9E8E38ED-369A-44C2-B635-0BED0E48A6E8}"/>
          </ac:cxnSpMkLst>
        </pc:cxnChg>
        <pc:cxnChg chg="add del">
          <ac:chgData name="Peggy Blum" userId="32722c860e228486" providerId="LiveId" clId="{08F28914-1D0E-4CF1-9BE2-244645463061}" dt="2020-09-21T21:24:38.282" v="2967" actId="26606"/>
          <ac:cxnSpMkLst>
            <pc:docMk/>
            <pc:sldMk cId="4220882291" sldId="267"/>
            <ac:cxnSpMk id="74" creationId="{9E8E38ED-369A-44C2-B635-0BED0E48A6E8}"/>
          </ac:cxnSpMkLst>
        </pc:cxnChg>
        <pc:cxnChg chg="add del">
          <ac:chgData name="Peggy Blum" userId="32722c860e228486" providerId="LiveId" clId="{08F28914-1D0E-4CF1-9BE2-244645463061}" dt="2020-09-21T21:24:33.423" v="2963" actId="26606"/>
          <ac:cxnSpMkLst>
            <pc:docMk/>
            <pc:sldMk cId="4220882291" sldId="267"/>
            <ac:cxnSpMk id="80" creationId="{4D39B797-CDC6-4529-8A36-9CBFC9816337}"/>
          </ac:cxnSpMkLst>
        </pc:cxnChg>
        <pc:cxnChg chg="add del">
          <ac:chgData name="Peggy Blum" userId="32722c860e228486" providerId="LiveId" clId="{08F28914-1D0E-4CF1-9BE2-244645463061}" dt="2020-09-21T21:24:37.055" v="2966" actId="26606"/>
          <ac:cxnSpMkLst>
            <pc:docMk/>
            <pc:sldMk cId="4220882291" sldId="267"/>
            <ac:cxnSpMk id="83" creationId="{45B5AFC7-2F07-4F7B-9151-E45D7548D8F3}"/>
          </ac:cxnSpMkLst>
        </pc:cxnChg>
        <pc:cxnChg chg="add">
          <ac:chgData name="Peggy Blum" userId="32722c860e228486" providerId="LiveId" clId="{08F28914-1D0E-4CF1-9BE2-244645463061}" dt="2020-09-21T22:53:01.585" v="3017" actId="26606"/>
          <ac:cxnSpMkLst>
            <pc:docMk/>
            <pc:sldMk cId="4220882291" sldId="267"/>
            <ac:cxnSpMk id="84" creationId="{5E564EB3-35F2-4EFF-87DC-642DC020526D}"/>
          </ac:cxnSpMkLst>
        </pc:cxnChg>
        <pc:cxnChg chg="add">
          <ac:chgData name="Peggy Blum" userId="32722c860e228486" providerId="LiveId" clId="{08F28914-1D0E-4CF1-9BE2-244645463061}" dt="2020-09-21T22:53:01.585" v="3017" actId="26606"/>
          <ac:cxnSpMkLst>
            <pc:docMk/>
            <pc:sldMk cId="4220882291" sldId="267"/>
            <ac:cxnSpMk id="87" creationId="{47AE7893-212D-45CB-A5B0-AE377389AB3F}"/>
          </ac:cxnSpMkLst>
        </pc:cxnChg>
      </pc:sldChg>
      <pc:sldChg chg="addSp delSp modSp new mod ord setBg modClrScheme delDesignElem chgLayout">
        <pc:chgData name="Peggy Blum" userId="32722c860e228486" providerId="LiveId" clId="{08F28914-1D0E-4CF1-9BE2-244645463061}" dt="2020-09-21T22:52:58.002" v="3013"/>
        <pc:sldMkLst>
          <pc:docMk/>
          <pc:sldMk cId="1317574803" sldId="268"/>
        </pc:sldMkLst>
        <pc:spChg chg="del">
          <ac:chgData name="Peggy Blum" userId="32722c860e228486" providerId="LiveId" clId="{08F28914-1D0E-4CF1-9BE2-244645463061}" dt="2020-09-21T22:49:28.559" v="2980" actId="700"/>
          <ac:spMkLst>
            <pc:docMk/>
            <pc:sldMk cId="1317574803" sldId="268"/>
            <ac:spMk id="2" creationId="{25532D25-17E0-4C01-B7FB-1439D056BA8C}"/>
          </ac:spMkLst>
        </pc:spChg>
        <pc:spChg chg="del">
          <ac:chgData name="Peggy Blum" userId="32722c860e228486" providerId="LiveId" clId="{08F28914-1D0E-4CF1-9BE2-244645463061}" dt="2020-09-21T22:49:28.559" v="2980" actId="700"/>
          <ac:spMkLst>
            <pc:docMk/>
            <pc:sldMk cId="1317574803" sldId="268"/>
            <ac:spMk id="3" creationId="{18DC76A2-5242-44FD-9D92-5A7598D08617}"/>
          </ac:spMkLst>
        </pc:spChg>
        <pc:spChg chg="add del">
          <ac:chgData name="Peggy Blum" userId="32722c860e228486" providerId="LiveId" clId="{08F28914-1D0E-4CF1-9BE2-244645463061}" dt="2020-09-21T22:52:18.457" v="2997" actId="26606"/>
          <ac:spMkLst>
            <pc:docMk/>
            <pc:sldMk cId="1317574803" sldId="268"/>
            <ac:spMk id="9" creationId="{B670DBD5-770C-4383-9F54-5B86E86BD5BB}"/>
          </ac:spMkLst>
        </pc:spChg>
        <pc:spChg chg="add del">
          <ac:chgData name="Peggy Blum" userId="32722c860e228486" providerId="LiveId" clId="{08F28914-1D0E-4CF1-9BE2-244645463061}" dt="2020-09-21T22:50:28.716" v="2986" actId="26606"/>
          <ac:spMkLst>
            <pc:docMk/>
            <pc:sldMk cId="1317574803" sldId="268"/>
            <ac:spMk id="10" creationId="{216BB327-7AA9-4EC5-815F-9D8E6BC53E34}"/>
          </ac:spMkLst>
        </pc:spChg>
        <pc:spChg chg="add del">
          <ac:chgData name="Peggy Blum" userId="32722c860e228486" providerId="LiveId" clId="{08F28914-1D0E-4CF1-9BE2-244645463061}" dt="2020-09-21T22:52:24.923" v="2999" actId="26606"/>
          <ac:spMkLst>
            <pc:docMk/>
            <pc:sldMk cId="1317574803" sldId="268"/>
            <ac:spMk id="11" creationId="{42A4FC2C-047E-45A5-965D-8E1E3BF09BC6}"/>
          </ac:spMkLst>
        </pc:spChg>
        <pc:spChg chg="add del">
          <ac:chgData name="Peggy Blum" userId="32722c860e228486" providerId="LiveId" clId="{08F28914-1D0E-4CF1-9BE2-244645463061}" dt="2020-09-21T22:50:33.653" v="2988" actId="26606"/>
          <ac:spMkLst>
            <pc:docMk/>
            <pc:sldMk cId="1317574803" sldId="268"/>
            <ac:spMk id="12" creationId="{91DE43FD-EB47-414A-B0AB-169B0FFFA527}"/>
          </ac:spMkLst>
        </pc:spChg>
        <pc:spChg chg="add del">
          <ac:chgData name="Peggy Blum" userId="32722c860e228486" providerId="LiveId" clId="{08F28914-1D0E-4CF1-9BE2-244645463061}" dt="2020-09-21T22:50:33.653" v="2988" actId="26606"/>
          <ac:spMkLst>
            <pc:docMk/>
            <pc:sldMk cId="1317574803" sldId="268"/>
            <ac:spMk id="13" creationId="{0B761509-3B9A-49A6-A84B-C3D86811697D}"/>
          </ac:spMkLst>
        </pc:spChg>
        <pc:spChg chg="add del">
          <ac:chgData name="Peggy Blum" userId="32722c860e228486" providerId="LiveId" clId="{08F28914-1D0E-4CF1-9BE2-244645463061}" dt="2020-09-21T22:52:28.045" v="3001" actId="26606"/>
          <ac:spMkLst>
            <pc:docMk/>
            <pc:sldMk cId="1317574803" sldId="268"/>
            <ac:spMk id="15" creationId="{216BB327-7AA9-4EC5-815F-9D8E6BC53E34}"/>
          </ac:spMkLst>
        </pc:spChg>
        <pc:spChg chg="add del">
          <ac:chgData name="Peggy Blum" userId="32722c860e228486" providerId="LiveId" clId="{08F28914-1D0E-4CF1-9BE2-244645463061}" dt="2020-09-21T22:52:58.002" v="3013"/>
          <ac:spMkLst>
            <pc:docMk/>
            <pc:sldMk cId="1317574803" sldId="268"/>
            <ac:spMk id="17" creationId="{B670DBD5-770C-4383-9F54-5B86E86BD5BB}"/>
          </ac:spMkLst>
        </pc:spChg>
        <pc:spChg chg="add del">
          <ac:chgData name="Peggy Blum" userId="32722c860e228486" providerId="LiveId" clId="{08F28914-1D0E-4CF1-9BE2-244645463061}" dt="2020-09-21T22:50:46.127" v="2990" actId="26606"/>
          <ac:spMkLst>
            <pc:docMk/>
            <pc:sldMk cId="1317574803" sldId="268"/>
            <ac:spMk id="18" creationId="{C83A5C14-ED91-4CD1-809E-D29FF97C9AF5}"/>
          </ac:spMkLst>
        </pc:spChg>
        <pc:spChg chg="add del">
          <ac:chgData name="Peggy Blum" userId="32722c860e228486" providerId="LiveId" clId="{08F28914-1D0E-4CF1-9BE2-244645463061}" dt="2020-09-21T22:50:46.127" v="2990" actId="26606"/>
          <ac:spMkLst>
            <pc:docMk/>
            <pc:sldMk cId="1317574803" sldId="268"/>
            <ac:spMk id="19" creationId="{56065185-5C34-4F86-AA96-AA4D065B0EF4}"/>
          </ac:spMkLst>
        </pc:spChg>
        <pc:grpChg chg="add del">
          <ac:chgData name="Peggy Blum" userId="32722c860e228486" providerId="LiveId" clId="{08F28914-1D0E-4CF1-9BE2-244645463061}" dt="2020-09-21T22:50:33.653" v="2988" actId="26606"/>
          <ac:grpSpMkLst>
            <pc:docMk/>
            <pc:sldMk cId="1317574803" sldId="268"/>
            <ac:grpSpMk id="14" creationId="{58495BCC-CE77-4CC2-952E-846F41119FD5}"/>
          </ac:grpSpMkLst>
        </pc:grpChg>
        <pc:picChg chg="add del mod">
          <ac:chgData name="Peggy Blum" userId="32722c860e228486" providerId="LiveId" clId="{08F28914-1D0E-4CF1-9BE2-244645463061}" dt="2020-09-21T22:51:55.353" v="2992" actId="21"/>
          <ac:picMkLst>
            <pc:docMk/>
            <pc:sldMk cId="1317574803" sldId="268"/>
            <ac:picMk id="5" creationId="{8F8514AD-B73A-47C4-9344-4D54834E919B}"/>
          </ac:picMkLst>
        </pc:picChg>
        <pc:picChg chg="add mod">
          <ac:chgData name="Peggy Blum" userId="32722c860e228486" providerId="LiveId" clId="{08F28914-1D0E-4CF1-9BE2-244645463061}" dt="2020-09-21T22:52:28.045" v="3002" actId="26606"/>
          <ac:picMkLst>
            <pc:docMk/>
            <pc:sldMk cId="1317574803" sldId="268"/>
            <ac:picMk id="7" creationId="{6B2655FD-4F0C-4A82-B290-8524634D746E}"/>
          </ac:picMkLst>
        </pc:picChg>
      </pc:sldChg>
      <pc:sldMasterChg chg="setBg modSldLayout">
        <pc:chgData name="Peggy Blum" userId="32722c860e228486" providerId="LiveId" clId="{08F28914-1D0E-4CF1-9BE2-244645463061}" dt="2020-09-21T21:25:50.629" v="2973"/>
        <pc:sldMasterMkLst>
          <pc:docMk/>
          <pc:sldMasterMk cId="171532048" sldId="2147483648"/>
        </pc:sldMasterMkLst>
        <pc:sldLayoutChg chg="setBg">
          <pc:chgData name="Peggy Blum" userId="32722c860e228486" providerId="LiveId" clId="{08F28914-1D0E-4CF1-9BE2-244645463061}" dt="2020-09-21T21:25:50.629" v="2973"/>
          <pc:sldLayoutMkLst>
            <pc:docMk/>
            <pc:sldMasterMk cId="171532048" sldId="2147483648"/>
            <pc:sldLayoutMk cId="2174034418" sldId="2147483649"/>
          </pc:sldLayoutMkLst>
        </pc:sldLayoutChg>
        <pc:sldLayoutChg chg="setBg">
          <pc:chgData name="Peggy Blum" userId="32722c860e228486" providerId="LiveId" clId="{08F28914-1D0E-4CF1-9BE2-244645463061}" dt="2020-09-21T21:25:50.629" v="2973"/>
          <pc:sldLayoutMkLst>
            <pc:docMk/>
            <pc:sldMasterMk cId="171532048" sldId="2147483648"/>
            <pc:sldLayoutMk cId="2169411247" sldId="2147483650"/>
          </pc:sldLayoutMkLst>
        </pc:sldLayoutChg>
        <pc:sldLayoutChg chg="setBg">
          <pc:chgData name="Peggy Blum" userId="32722c860e228486" providerId="LiveId" clId="{08F28914-1D0E-4CF1-9BE2-244645463061}" dt="2020-09-21T21:25:50.629" v="2973"/>
          <pc:sldLayoutMkLst>
            <pc:docMk/>
            <pc:sldMasterMk cId="171532048" sldId="2147483648"/>
            <pc:sldLayoutMk cId="2402997055" sldId="2147483651"/>
          </pc:sldLayoutMkLst>
        </pc:sldLayoutChg>
        <pc:sldLayoutChg chg="setBg">
          <pc:chgData name="Peggy Blum" userId="32722c860e228486" providerId="LiveId" clId="{08F28914-1D0E-4CF1-9BE2-244645463061}" dt="2020-09-21T21:25:50.629" v="2973"/>
          <pc:sldLayoutMkLst>
            <pc:docMk/>
            <pc:sldMasterMk cId="171532048" sldId="2147483648"/>
            <pc:sldLayoutMk cId="3612323009" sldId="2147483652"/>
          </pc:sldLayoutMkLst>
        </pc:sldLayoutChg>
        <pc:sldLayoutChg chg="setBg">
          <pc:chgData name="Peggy Blum" userId="32722c860e228486" providerId="LiveId" clId="{08F28914-1D0E-4CF1-9BE2-244645463061}" dt="2020-09-21T21:25:50.629" v="2973"/>
          <pc:sldLayoutMkLst>
            <pc:docMk/>
            <pc:sldMasterMk cId="171532048" sldId="2147483648"/>
            <pc:sldLayoutMk cId="1177120297" sldId="2147483653"/>
          </pc:sldLayoutMkLst>
        </pc:sldLayoutChg>
        <pc:sldLayoutChg chg="setBg">
          <pc:chgData name="Peggy Blum" userId="32722c860e228486" providerId="LiveId" clId="{08F28914-1D0E-4CF1-9BE2-244645463061}" dt="2020-09-21T21:25:50.629" v="2973"/>
          <pc:sldLayoutMkLst>
            <pc:docMk/>
            <pc:sldMasterMk cId="171532048" sldId="2147483648"/>
            <pc:sldLayoutMk cId="3044467662" sldId="2147483654"/>
          </pc:sldLayoutMkLst>
        </pc:sldLayoutChg>
        <pc:sldLayoutChg chg="setBg">
          <pc:chgData name="Peggy Blum" userId="32722c860e228486" providerId="LiveId" clId="{08F28914-1D0E-4CF1-9BE2-244645463061}" dt="2020-09-21T21:25:50.629" v="2973"/>
          <pc:sldLayoutMkLst>
            <pc:docMk/>
            <pc:sldMasterMk cId="171532048" sldId="2147483648"/>
            <pc:sldLayoutMk cId="2502922103" sldId="2147483655"/>
          </pc:sldLayoutMkLst>
        </pc:sldLayoutChg>
        <pc:sldLayoutChg chg="setBg">
          <pc:chgData name="Peggy Blum" userId="32722c860e228486" providerId="LiveId" clId="{08F28914-1D0E-4CF1-9BE2-244645463061}" dt="2020-09-21T21:25:50.629" v="2973"/>
          <pc:sldLayoutMkLst>
            <pc:docMk/>
            <pc:sldMasterMk cId="171532048" sldId="2147483648"/>
            <pc:sldLayoutMk cId="2569198612" sldId="2147483656"/>
          </pc:sldLayoutMkLst>
        </pc:sldLayoutChg>
        <pc:sldLayoutChg chg="setBg">
          <pc:chgData name="Peggy Blum" userId="32722c860e228486" providerId="LiveId" clId="{08F28914-1D0E-4CF1-9BE2-244645463061}" dt="2020-09-21T21:25:50.629" v="2973"/>
          <pc:sldLayoutMkLst>
            <pc:docMk/>
            <pc:sldMasterMk cId="171532048" sldId="2147483648"/>
            <pc:sldLayoutMk cId="2615497857" sldId="2147483657"/>
          </pc:sldLayoutMkLst>
        </pc:sldLayoutChg>
        <pc:sldLayoutChg chg="setBg">
          <pc:chgData name="Peggy Blum" userId="32722c860e228486" providerId="LiveId" clId="{08F28914-1D0E-4CF1-9BE2-244645463061}" dt="2020-09-21T21:25:50.629" v="2973"/>
          <pc:sldLayoutMkLst>
            <pc:docMk/>
            <pc:sldMasterMk cId="171532048" sldId="2147483648"/>
            <pc:sldLayoutMk cId="3317518024" sldId="2147483658"/>
          </pc:sldLayoutMkLst>
        </pc:sldLayoutChg>
        <pc:sldLayoutChg chg="setBg">
          <pc:chgData name="Peggy Blum" userId="32722c860e228486" providerId="LiveId" clId="{08F28914-1D0E-4CF1-9BE2-244645463061}" dt="2020-09-21T21:25:50.629" v="2973"/>
          <pc:sldLayoutMkLst>
            <pc:docMk/>
            <pc:sldMasterMk cId="171532048" sldId="2147483648"/>
            <pc:sldLayoutMk cId="3549959127" sldId="2147483659"/>
          </pc:sldLayoutMkLst>
        </pc:sldLayoutChg>
      </pc:sldMasterChg>
    </pc:docChg>
  </pc:docChgLst>
  <pc:docChgLst>
    <pc:chgData name="Peggy Blum" userId="32722c860e228486" providerId="LiveId" clId="{70B8B18B-5507-4752-B2A6-39D16B73B3B8}"/>
    <pc:docChg chg="undo custSel mod addSld delSld modSld sldOrd">
      <pc:chgData name="Peggy Blum" userId="32722c860e228486" providerId="LiveId" clId="{70B8B18B-5507-4752-B2A6-39D16B73B3B8}" dt="2020-11-14T14:13:07.398" v="149" actId="21"/>
      <pc:docMkLst>
        <pc:docMk/>
      </pc:docMkLst>
      <pc:sldChg chg="addSp delSp modSp mod">
        <pc:chgData name="Peggy Blum" userId="32722c860e228486" providerId="LiveId" clId="{70B8B18B-5507-4752-B2A6-39D16B73B3B8}" dt="2020-11-11T16:29:57.648" v="100" actId="22"/>
        <pc:sldMkLst>
          <pc:docMk/>
          <pc:sldMk cId="1985217493" sldId="257"/>
        </pc:sldMkLst>
        <pc:picChg chg="add del mod">
          <ac:chgData name="Peggy Blum" userId="32722c860e228486" providerId="LiveId" clId="{70B8B18B-5507-4752-B2A6-39D16B73B3B8}" dt="2020-11-11T16:18:59.357" v="49" actId="21"/>
          <ac:picMkLst>
            <pc:docMk/>
            <pc:sldMk cId="1985217493" sldId="257"/>
            <ac:picMk id="3" creationId="{621DCB35-EA85-4B97-A615-F634638E173F}"/>
          </ac:picMkLst>
        </pc:picChg>
        <pc:picChg chg="add">
          <ac:chgData name="Peggy Blum" userId="32722c860e228486" providerId="LiveId" clId="{70B8B18B-5507-4752-B2A6-39D16B73B3B8}" dt="2020-11-11T16:29:57.648" v="100" actId="22"/>
          <ac:picMkLst>
            <pc:docMk/>
            <pc:sldMk cId="1985217493" sldId="257"/>
            <ac:picMk id="4" creationId="{857712CD-0BFA-4088-8982-E54FFD8D4FA3}"/>
          </ac:picMkLst>
        </pc:picChg>
      </pc:sldChg>
      <pc:sldChg chg="addSp delSp modSp mod">
        <pc:chgData name="Peggy Blum" userId="32722c860e228486" providerId="LiveId" clId="{70B8B18B-5507-4752-B2A6-39D16B73B3B8}" dt="2020-11-11T16:30:01.595" v="101" actId="22"/>
        <pc:sldMkLst>
          <pc:docMk/>
          <pc:sldMk cId="3099137013" sldId="258"/>
        </pc:sldMkLst>
        <pc:picChg chg="add del mod">
          <ac:chgData name="Peggy Blum" userId="32722c860e228486" providerId="LiveId" clId="{70B8B18B-5507-4752-B2A6-39D16B73B3B8}" dt="2020-11-11T16:14:42.044" v="33" actId="21"/>
          <ac:picMkLst>
            <pc:docMk/>
            <pc:sldMk cId="3099137013" sldId="258"/>
            <ac:picMk id="3" creationId="{843ECC19-3E83-41FC-AFD4-D076E8362F6F}"/>
          </ac:picMkLst>
        </pc:picChg>
        <pc:picChg chg="add del">
          <ac:chgData name="Peggy Blum" userId="32722c860e228486" providerId="LiveId" clId="{70B8B18B-5507-4752-B2A6-39D16B73B3B8}" dt="2020-11-11T16:19:08.150" v="50" actId="21"/>
          <ac:picMkLst>
            <pc:docMk/>
            <pc:sldMk cId="3099137013" sldId="258"/>
            <ac:picMk id="4" creationId="{E006F754-9D59-451A-90E4-2AB214150B3C}"/>
          </ac:picMkLst>
        </pc:picChg>
        <pc:picChg chg="add">
          <ac:chgData name="Peggy Blum" userId="32722c860e228486" providerId="LiveId" clId="{70B8B18B-5507-4752-B2A6-39D16B73B3B8}" dt="2020-11-11T16:30:01.595" v="101" actId="22"/>
          <ac:picMkLst>
            <pc:docMk/>
            <pc:sldMk cId="3099137013" sldId="258"/>
            <ac:picMk id="5" creationId="{88C3AEF3-2406-4F15-A47D-F49B7FA9DA07}"/>
          </ac:picMkLst>
        </pc:picChg>
      </pc:sldChg>
      <pc:sldChg chg="addSp delSp modSp mod ord modClrScheme chgLayout">
        <pc:chgData name="Peggy Blum" userId="32722c860e228486" providerId="LiveId" clId="{70B8B18B-5507-4752-B2A6-39D16B73B3B8}" dt="2020-11-14T14:13:07.398" v="149" actId="21"/>
        <pc:sldMkLst>
          <pc:docMk/>
          <pc:sldMk cId="2661834209" sldId="259"/>
        </pc:sldMkLst>
        <pc:spChg chg="add del mod">
          <ac:chgData name="Peggy Blum" userId="32722c860e228486" providerId="LiveId" clId="{70B8B18B-5507-4752-B2A6-39D16B73B3B8}" dt="2020-11-14T14:13:07.398" v="149" actId="21"/>
          <ac:spMkLst>
            <pc:docMk/>
            <pc:sldMk cId="2661834209" sldId="259"/>
            <ac:spMk id="3" creationId="{66FAF447-11B7-4FD4-BCDA-0F97C6E98E7F}"/>
          </ac:spMkLst>
        </pc:spChg>
        <pc:spChg chg="add del">
          <ac:chgData name="Peggy Blum" userId="32722c860e228486" providerId="LiveId" clId="{70B8B18B-5507-4752-B2A6-39D16B73B3B8}" dt="2020-11-14T14:08:30.592" v="117" actId="26606"/>
          <ac:spMkLst>
            <pc:docMk/>
            <pc:sldMk cId="2661834209" sldId="259"/>
            <ac:spMk id="11" creationId="{28BA90A1-6BEC-48B7-BBE0-88632622544A}"/>
          </ac:spMkLst>
        </pc:spChg>
        <pc:spChg chg="add del">
          <ac:chgData name="Peggy Blum" userId="32722c860e228486" providerId="LiveId" clId="{70B8B18B-5507-4752-B2A6-39D16B73B3B8}" dt="2020-11-14T14:10:39.665" v="127" actId="26606"/>
          <ac:spMkLst>
            <pc:docMk/>
            <pc:sldMk cId="2661834209" sldId="259"/>
            <ac:spMk id="12" creationId="{9413DE7D-4710-463F-9A37-FC3DA82954C6}"/>
          </ac:spMkLst>
        </pc:spChg>
        <pc:spChg chg="add del">
          <ac:chgData name="Peggy Blum" userId="32722c860e228486" providerId="LiveId" clId="{70B8B18B-5507-4752-B2A6-39D16B73B3B8}" dt="2020-11-14T14:08:30.592" v="117" actId="26606"/>
          <ac:spMkLst>
            <pc:docMk/>
            <pc:sldMk cId="2661834209" sldId="259"/>
            <ac:spMk id="13" creationId="{D7950F2D-29CC-4F1C-8AFA-D6AE15BFA243}"/>
          </ac:spMkLst>
        </pc:spChg>
        <pc:spChg chg="add del">
          <ac:chgData name="Peggy Blum" userId="32722c860e228486" providerId="LiveId" clId="{70B8B18B-5507-4752-B2A6-39D16B73B3B8}" dt="2020-11-14T14:10:46.322" v="129" actId="26606"/>
          <ac:spMkLst>
            <pc:docMk/>
            <pc:sldMk cId="2661834209" sldId="259"/>
            <ac:spMk id="14" creationId="{EF936958-1A6E-4841-8289-4F7904B204E4}"/>
          </ac:spMkLst>
        </pc:spChg>
        <pc:spChg chg="add del">
          <ac:chgData name="Peggy Blum" userId="32722c860e228486" providerId="LiveId" clId="{70B8B18B-5507-4752-B2A6-39D16B73B3B8}" dt="2020-11-14T14:10:46.322" v="129" actId="26606"/>
          <ac:spMkLst>
            <pc:docMk/>
            <pc:sldMk cId="2661834209" sldId="259"/>
            <ac:spMk id="15" creationId="{2033E876-9C10-4610-867C-3F1C1290E0C3}"/>
          </ac:spMkLst>
        </pc:spChg>
        <pc:spChg chg="add del">
          <ac:chgData name="Peggy Blum" userId="32722c860e228486" providerId="LiveId" clId="{70B8B18B-5507-4752-B2A6-39D16B73B3B8}" dt="2020-11-14T14:10:46.322" v="129" actId="26606"/>
          <ac:spMkLst>
            <pc:docMk/>
            <pc:sldMk cId="2661834209" sldId="259"/>
            <ac:spMk id="17" creationId="{A496451F-B44A-451D-AA20-B1DAA958C3F7}"/>
          </ac:spMkLst>
        </pc:spChg>
        <pc:picChg chg="add del">
          <ac:chgData name="Peggy Blum" userId="32722c860e228486" providerId="LiveId" clId="{70B8B18B-5507-4752-B2A6-39D16B73B3B8}" dt="2020-11-11T16:09:30.494" v="22" actId="21"/>
          <ac:picMkLst>
            <pc:docMk/>
            <pc:sldMk cId="2661834209" sldId="259"/>
            <ac:picMk id="2" creationId="{7CBCA7E9-0BE6-41B8-A086-DECC0EE9D028}"/>
          </ac:picMkLst>
        </pc:picChg>
        <pc:picChg chg="add del">
          <ac:chgData name="Peggy Blum" userId="32722c860e228486" providerId="LiveId" clId="{70B8B18B-5507-4752-B2A6-39D16B73B3B8}" dt="2020-11-11T16:30:44.158" v="109" actId="21"/>
          <ac:picMkLst>
            <pc:docMk/>
            <pc:sldMk cId="2661834209" sldId="259"/>
            <ac:picMk id="4" creationId="{2B666BEA-D2D9-43DB-8297-C5CE0910329B}"/>
          </ac:picMkLst>
        </pc:picChg>
        <pc:picChg chg="add del">
          <ac:chgData name="Peggy Blum" userId="32722c860e228486" providerId="LiveId" clId="{70B8B18B-5507-4752-B2A6-39D16B73B3B8}" dt="2020-11-14T14:13:07.398" v="149" actId="21"/>
          <ac:picMkLst>
            <pc:docMk/>
            <pc:sldMk cId="2661834209" sldId="259"/>
            <ac:picMk id="5" creationId="{65E8601A-585C-48DB-A605-6A4B86B6138E}"/>
          </ac:picMkLst>
        </pc:picChg>
        <pc:picChg chg="add del mod ord">
          <ac:chgData name="Peggy Blum" userId="32722c860e228486" providerId="LiveId" clId="{70B8B18B-5507-4752-B2A6-39D16B73B3B8}" dt="2020-11-14T14:13:05.988" v="148" actId="931"/>
          <ac:picMkLst>
            <pc:docMk/>
            <pc:sldMk cId="2661834209" sldId="259"/>
            <ac:picMk id="6" creationId="{88B867A7-3886-4DF6-8C64-C0AC4E27AB81}"/>
          </ac:picMkLst>
        </pc:picChg>
        <pc:cxnChg chg="add del">
          <ac:chgData name="Peggy Blum" userId="32722c860e228486" providerId="LiveId" clId="{70B8B18B-5507-4752-B2A6-39D16B73B3B8}" dt="2020-11-14T14:10:36.021" v="125" actId="26606"/>
          <ac:cxnSpMkLst>
            <pc:docMk/>
            <pc:sldMk cId="2661834209" sldId="259"/>
            <ac:cxnSpMk id="8" creationId="{26F706AF-1808-464B-BA0C-230FDBD9AC4C}"/>
          </ac:cxnSpMkLst>
        </pc:cxnChg>
        <pc:cxnChg chg="add del">
          <ac:chgData name="Peggy Blum" userId="32722c860e228486" providerId="LiveId" clId="{70B8B18B-5507-4752-B2A6-39D16B73B3B8}" dt="2020-11-14T14:10:39.665" v="127" actId="26606"/>
          <ac:cxnSpMkLst>
            <pc:docMk/>
            <pc:sldMk cId="2661834209" sldId="259"/>
            <ac:cxnSpMk id="10" creationId="{B05BFB19-669B-436A-9E38-5011D6F93B8D}"/>
          </ac:cxnSpMkLst>
        </pc:cxnChg>
      </pc:sldChg>
      <pc:sldChg chg="addSp delSp mod">
        <pc:chgData name="Peggy Blum" userId="32722c860e228486" providerId="LiveId" clId="{70B8B18B-5507-4752-B2A6-39D16B73B3B8}" dt="2020-11-11T16:30:04.552" v="102" actId="22"/>
        <pc:sldMkLst>
          <pc:docMk/>
          <pc:sldMk cId="3879371650" sldId="260"/>
        </pc:sldMkLst>
        <pc:picChg chg="add del">
          <ac:chgData name="Peggy Blum" userId="32722c860e228486" providerId="LiveId" clId="{70B8B18B-5507-4752-B2A6-39D16B73B3B8}" dt="2020-11-11T16:19:11.999" v="51" actId="21"/>
          <ac:picMkLst>
            <pc:docMk/>
            <pc:sldMk cId="3879371650" sldId="260"/>
            <ac:picMk id="3" creationId="{59904F5C-7F9D-41E7-ABA0-5D3B2B43762B}"/>
          </ac:picMkLst>
        </pc:picChg>
        <pc:picChg chg="add">
          <ac:chgData name="Peggy Blum" userId="32722c860e228486" providerId="LiveId" clId="{70B8B18B-5507-4752-B2A6-39D16B73B3B8}" dt="2020-11-11T16:30:04.552" v="102" actId="22"/>
          <ac:picMkLst>
            <pc:docMk/>
            <pc:sldMk cId="3879371650" sldId="260"/>
            <ac:picMk id="5" creationId="{E3F889E4-93B2-4EC7-92EA-439CE6BA95A7}"/>
          </ac:picMkLst>
        </pc:picChg>
      </pc:sldChg>
      <pc:sldChg chg="addSp delSp mod">
        <pc:chgData name="Peggy Blum" userId="32722c860e228486" providerId="LiveId" clId="{70B8B18B-5507-4752-B2A6-39D16B73B3B8}" dt="2020-11-11T16:30:07.278" v="103" actId="22"/>
        <pc:sldMkLst>
          <pc:docMk/>
          <pc:sldMk cId="2294838393" sldId="261"/>
        </pc:sldMkLst>
        <pc:picChg chg="add del">
          <ac:chgData name="Peggy Blum" userId="32722c860e228486" providerId="LiveId" clId="{70B8B18B-5507-4752-B2A6-39D16B73B3B8}" dt="2020-11-11T16:19:16.156" v="52" actId="21"/>
          <ac:picMkLst>
            <pc:docMk/>
            <pc:sldMk cId="2294838393" sldId="261"/>
            <ac:picMk id="3" creationId="{6564F6D1-9888-4212-A210-EF8C06B7A40E}"/>
          </ac:picMkLst>
        </pc:picChg>
        <pc:picChg chg="add">
          <ac:chgData name="Peggy Blum" userId="32722c860e228486" providerId="LiveId" clId="{70B8B18B-5507-4752-B2A6-39D16B73B3B8}" dt="2020-11-11T16:30:07.278" v="103" actId="22"/>
          <ac:picMkLst>
            <pc:docMk/>
            <pc:sldMk cId="2294838393" sldId="261"/>
            <ac:picMk id="5" creationId="{E134F055-6D8C-48CE-BED1-3921DC408C6E}"/>
          </ac:picMkLst>
        </pc:picChg>
      </pc:sldChg>
      <pc:sldChg chg="addSp delSp mod">
        <pc:chgData name="Peggy Blum" userId="32722c860e228486" providerId="LiveId" clId="{70B8B18B-5507-4752-B2A6-39D16B73B3B8}" dt="2020-11-11T16:30:11.019" v="104" actId="22"/>
        <pc:sldMkLst>
          <pc:docMk/>
          <pc:sldMk cId="2151371461" sldId="264"/>
        </pc:sldMkLst>
        <pc:picChg chg="add del">
          <ac:chgData name="Peggy Blum" userId="32722c860e228486" providerId="LiveId" clId="{70B8B18B-5507-4752-B2A6-39D16B73B3B8}" dt="2020-11-11T16:19:21.160" v="53" actId="21"/>
          <ac:picMkLst>
            <pc:docMk/>
            <pc:sldMk cId="2151371461" sldId="264"/>
            <ac:picMk id="3" creationId="{5FE440E8-BD25-4AB4-9046-7948BB4A8F2D}"/>
          </ac:picMkLst>
        </pc:picChg>
        <pc:picChg chg="add">
          <ac:chgData name="Peggy Blum" userId="32722c860e228486" providerId="LiveId" clId="{70B8B18B-5507-4752-B2A6-39D16B73B3B8}" dt="2020-11-11T16:30:11.019" v="104" actId="22"/>
          <ac:picMkLst>
            <pc:docMk/>
            <pc:sldMk cId="2151371461" sldId="264"/>
            <ac:picMk id="5" creationId="{CC5E8BCC-6C37-48C7-A510-EDCFBB296AA2}"/>
          </ac:picMkLst>
        </pc:picChg>
      </pc:sldChg>
      <pc:sldChg chg="addSp delSp mod">
        <pc:chgData name="Peggy Blum" userId="32722c860e228486" providerId="LiveId" clId="{70B8B18B-5507-4752-B2A6-39D16B73B3B8}" dt="2020-11-11T16:30:14.852" v="105" actId="22"/>
        <pc:sldMkLst>
          <pc:docMk/>
          <pc:sldMk cId="2933078212" sldId="265"/>
        </pc:sldMkLst>
        <pc:picChg chg="add del">
          <ac:chgData name="Peggy Blum" userId="32722c860e228486" providerId="LiveId" clId="{70B8B18B-5507-4752-B2A6-39D16B73B3B8}" dt="2020-11-11T16:19:25.239" v="54" actId="21"/>
          <ac:picMkLst>
            <pc:docMk/>
            <pc:sldMk cId="2933078212" sldId="265"/>
            <ac:picMk id="3" creationId="{44E3BFCA-A3D6-4FE6-AF7D-5A515028FE61}"/>
          </ac:picMkLst>
        </pc:picChg>
        <pc:picChg chg="add">
          <ac:chgData name="Peggy Blum" userId="32722c860e228486" providerId="LiveId" clId="{70B8B18B-5507-4752-B2A6-39D16B73B3B8}" dt="2020-11-11T16:30:14.852" v="105" actId="22"/>
          <ac:picMkLst>
            <pc:docMk/>
            <pc:sldMk cId="2933078212" sldId="265"/>
            <ac:picMk id="5" creationId="{ADA88E1F-520C-4154-8A2F-77919F39C8A4}"/>
          </ac:picMkLst>
        </pc:picChg>
      </pc:sldChg>
      <pc:sldChg chg="addSp delSp mod">
        <pc:chgData name="Peggy Blum" userId="32722c860e228486" providerId="LiveId" clId="{70B8B18B-5507-4752-B2A6-39D16B73B3B8}" dt="2020-11-11T16:30:18.087" v="106" actId="22"/>
        <pc:sldMkLst>
          <pc:docMk/>
          <pc:sldMk cId="2058998728" sldId="266"/>
        </pc:sldMkLst>
        <pc:picChg chg="add del">
          <ac:chgData name="Peggy Blum" userId="32722c860e228486" providerId="LiveId" clId="{70B8B18B-5507-4752-B2A6-39D16B73B3B8}" dt="2020-11-11T16:19:28.590" v="55" actId="21"/>
          <ac:picMkLst>
            <pc:docMk/>
            <pc:sldMk cId="2058998728" sldId="266"/>
            <ac:picMk id="3" creationId="{2B3DB1B9-6F5C-40C1-8C10-C44E8274B5BF}"/>
          </ac:picMkLst>
        </pc:picChg>
        <pc:picChg chg="add">
          <ac:chgData name="Peggy Blum" userId="32722c860e228486" providerId="LiveId" clId="{70B8B18B-5507-4752-B2A6-39D16B73B3B8}" dt="2020-11-11T16:30:18.087" v="106" actId="22"/>
          <ac:picMkLst>
            <pc:docMk/>
            <pc:sldMk cId="2058998728" sldId="266"/>
            <ac:picMk id="5" creationId="{8600E225-DA90-4479-9DF5-E246FBE946C9}"/>
          </ac:picMkLst>
        </pc:picChg>
      </pc:sldChg>
      <pc:sldChg chg="addSp delSp modSp mod">
        <pc:chgData name="Peggy Blum" userId="32722c860e228486" providerId="LiveId" clId="{70B8B18B-5507-4752-B2A6-39D16B73B3B8}" dt="2020-11-14T14:12:56.067" v="143"/>
        <pc:sldMkLst>
          <pc:docMk/>
          <pc:sldMk cId="4220882291" sldId="267"/>
        </pc:sldMkLst>
        <pc:spChg chg="mod">
          <ac:chgData name="Peggy Blum" userId="32722c860e228486" providerId="LiveId" clId="{70B8B18B-5507-4752-B2A6-39D16B73B3B8}" dt="2020-11-14T14:12:54.900" v="142" actId="26606"/>
          <ac:spMkLst>
            <pc:docMk/>
            <pc:sldMk cId="4220882291" sldId="267"/>
            <ac:spMk id="4" creationId="{FAA401BA-FE71-4005-9579-7E68C104CAEF}"/>
          </ac:spMkLst>
        </pc:spChg>
        <pc:spChg chg="add del">
          <ac:chgData name="Peggy Blum" userId="32722c860e228486" providerId="LiveId" clId="{70B8B18B-5507-4752-B2A6-39D16B73B3B8}" dt="2020-11-14T14:12:54.900" v="142" actId="26606"/>
          <ac:spMkLst>
            <pc:docMk/>
            <pc:sldMk cId="4220882291" sldId="267"/>
            <ac:spMk id="88" creationId="{BE194971-2F2D-44B0-8AE6-FF2DCCEE0A96}"/>
          </ac:spMkLst>
        </pc:spChg>
        <pc:spChg chg="add del">
          <ac:chgData name="Peggy Blum" userId="32722c860e228486" providerId="LiveId" clId="{70B8B18B-5507-4752-B2A6-39D16B73B3B8}" dt="2020-11-14T14:12:54.900" v="142" actId="26606"/>
          <ac:spMkLst>
            <pc:docMk/>
            <pc:sldMk cId="4220882291" sldId="267"/>
            <ac:spMk id="89" creationId="{1FF9A61E-EB11-4C46-82E1-3E00A3B4B4D6}"/>
          </ac:spMkLst>
        </pc:spChg>
        <pc:spChg chg="add del">
          <ac:chgData name="Peggy Blum" userId="32722c860e228486" providerId="LiveId" clId="{70B8B18B-5507-4752-B2A6-39D16B73B3B8}" dt="2020-11-14T14:12:54.900" v="142" actId="26606"/>
          <ac:spMkLst>
            <pc:docMk/>
            <pc:sldMk cId="4220882291" sldId="267"/>
            <ac:spMk id="91" creationId="{0BA28970-3E8F-46CD-A302-42EE83668B0A}"/>
          </ac:spMkLst>
        </pc:spChg>
        <pc:spChg chg="add del">
          <ac:chgData name="Peggy Blum" userId="32722c860e228486" providerId="LiveId" clId="{70B8B18B-5507-4752-B2A6-39D16B73B3B8}" dt="2020-11-14T14:12:54.900" v="142" actId="26606"/>
          <ac:spMkLst>
            <pc:docMk/>
            <pc:sldMk cId="4220882291" sldId="267"/>
            <ac:spMk id="97" creationId="{3A8EC506-B1DA-46A1-B44D-774E68468E13}"/>
          </ac:spMkLst>
        </pc:spChg>
        <pc:spChg chg="add del">
          <ac:chgData name="Peggy Blum" userId="32722c860e228486" providerId="LiveId" clId="{70B8B18B-5507-4752-B2A6-39D16B73B3B8}" dt="2020-11-14T14:12:54.900" v="142" actId="26606"/>
          <ac:spMkLst>
            <pc:docMk/>
            <pc:sldMk cId="4220882291" sldId="267"/>
            <ac:spMk id="99" creationId="{BFF30785-305E-45D7-984F-5AA93D3CA561}"/>
          </ac:spMkLst>
        </pc:spChg>
        <pc:spChg chg="add del">
          <ac:chgData name="Peggy Blum" userId="32722c860e228486" providerId="LiveId" clId="{70B8B18B-5507-4752-B2A6-39D16B73B3B8}" dt="2020-11-14T14:12:54.900" v="142" actId="26606"/>
          <ac:spMkLst>
            <pc:docMk/>
            <pc:sldMk cId="4220882291" sldId="267"/>
            <ac:spMk id="103" creationId="{070784CE-9DD4-4C2D-88B9-D219730A470F}"/>
          </ac:spMkLst>
        </pc:spChg>
        <pc:spChg chg="add del">
          <ac:chgData name="Peggy Blum" userId="32722c860e228486" providerId="LiveId" clId="{70B8B18B-5507-4752-B2A6-39D16B73B3B8}" dt="2020-11-14T14:12:38.974" v="136" actId="26606"/>
          <ac:spMkLst>
            <pc:docMk/>
            <pc:sldMk cId="4220882291" sldId="267"/>
            <ac:spMk id="110" creationId="{8CD2B798-7994-4548-A2BE-4AEF9C1A5FAE}"/>
          </ac:spMkLst>
        </pc:spChg>
        <pc:spChg chg="add del">
          <ac:chgData name="Peggy Blum" userId="32722c860e228486" providerId="LiveId" clId="{70B8B18B-5507-4752-B2A6-39D16B73B3B8}" dt="2020-11-14T14:12:38.974" v="136" actId="26606"/>
          <ac:spMkLst>
            <pc:docMk/>
            <pc:sldMk cId="4220882291" sldId="267"/>
            <ac:spMk id="112" creationId="{E6162320-3B67-42BB-AF9D-939326E6489E}"/>
          </ac:spMkLst>
        </pc:spChg>
        <pc:spChg chg="add del">
          <ac:chgData name="Peggy Blum" userId="32722c860e228486" providerId="LiveId" clId="{70B8B18B-5507-4752-B2A6-39D16B73B3B8}" dt="2020-11-14T14:12:38.974" v="136" actId="26606"/>
          <ac:spMkLst>
            <pc:docMk/>
            <pc:sldMk cId="4220882291" sldId="267"/>
            <ac:spMk id="116" creationId="{B2F63790-02BE-4D55-ABCA-10CAD6091A39}"/>
          </ac:spMkLst>
        </pc:spChg>
        <pc:spChg chg="add del">
          <ac:chgData name="Peggy Blum" userId="32722c860e228486" providerId="LiveId" clId="{70B8B18B-5507-4752-B2A6-39D16B73B3B8}" dt="2020-11-14T14:12:41.619" v="138" actId="26606"/>
          <ac:spMkLst>
            <pc:docMk/>
            <pc:sldMk cId="4220882291" sldId="267"/>
            <ac:spMk id="121" creationId="{3A8EC506-B1DA-46A1-B44D-774E68468E13}"/>
          </ac:spMkLst>
        </pc:spChg>
        <pc:spChg chg="add del">
          <ac:chgData name="Peggy Blum" userId="32722c860e228486" providerId="LiveId" clId="{70B8B18B-5507-4752-B2A6-39D16B73B3B8}" dt="2020-11-14T14:12:41.619" v="138" actId="26606"/>
          <ac:spMkLst>
            <pc:docMk/>
            <pc:sldMk cId="4220882291" sldId="267"/>
            <ac:spMk id="122" creationId="{BFF30785-305E-45D7-984F-5AA93D3CA561}"/>
          </ac:spMkLst>
        </pc:spChg>
        <pc:spChg chg="add del">
          <ac:chgData name="Peggy Blum" userId="32722c860e228486" providerId="LiveId" clId="{70B8B18B-5507-4752-B2A6-39D16B73B3B8}" dt="2020-11-14T14:12:41.619" v="138" actId="26606"/>
          <ac:spMkLst>
            <pc:docMk/>
            <pc:sldMk cId="4220882291" sldId="267"/>
            <ac:spMk id="124" creationId="{286BE877-8405-42B2-A8E4-BF4224E015EF}"/>
          </ac:spMkLst>
        </pc:spChg>
        <pc:spChg chg="add del">
          <ac:chgData name="Peggy Blum" userId="32722c860e228486" providerId="LiveId" clId="{70B8B18B-5507-4752-B2A6-39D16B73B3B8}" dt="2020-11-14T14:12:41.619" v="138" actId="26606"/>
          <ac:spMkLst>
            <pc:docMk/>
            <pc:sldMk cId="4220882291" sldId="267"/>
            <ac:spMk id="125" creationId="{4F4916F3-5270-48BF-8D54-7990F611BF30}"/>
          </ac:spMkLst>
        </pc:spChg>
        <pc:spChg chg="add del">
          <ac:chgData name="Peggy Blum" userId="32722c860e228486" providerId="LiveId" clId="{70B8B18B-5507-4752-B2A6-39D16B73B3B8}" dt="2020-11-14T14:12:53.163" v="140" actId="26606"/>
          <ac:spMkLst>
            <pc:docMk/>
            <pc:sldMk cId="4220882291" sldId="267"/>
            <ac:spMk id="127" creationId="{3A8EC506-B1DA-46A1-B44D-774E68468E13}"/>
          </ac:spMkLst>
        </pc:spChg>
        <pc:spChg chg="add del">
          <ac:chgData name="Peggy Blum" userId="32722c860e228486" providerId="LiveId" clId="{70B8B18B-5507-4752-B2A6-39D16B73B3B8}" dt="2020-11-14T14:12:53.163" v="140" actId="26606"/>
          <ac:spMkLst>
            <pc:docMk/>
            <pc:sldMk cId="4220882291" sldId="267"/>
            <ac:spMk id="128" creationId="{BFF30785-305E-45D7-984F-5AA93D3CA561}"/>
          </ac:spMkLst>
        </pc:spChg>
        <pc:spChg chg="add del">
          <ac:chgData name="Peggy Blum" userId="32722c860e228486" providerId="LiveId" clId="{70B8B18B-5507-4752-B2A6-39D16B73B3B8}" dt="2020-11-14T14:12:53.163" v="140" actId="26606"/>
          <ac:spMkLst>
            <pc:docMk/>
            <pc:sldMk cId="4220882291" sldId="267"/>
            <ac:spMk id="130" creationId="{2A85F7B3-F4E6-4FBF-B74E-43CAB468F500}"/>
          </ac:spMkLst>
        </pc:spChg>
        <pc:picChg chg="add del mod">
          <ac:chgData name="Peggy Blum" userId="32722c860e228486" providerId="LiveId" clId="{70B8B18B-5507-4752-B2A6-39D16B73B3B8}" dt="2020-11-11T16:13:35.003" v="29" actId="21"/>
          <ac:picMkLst>
            <pc:docMk/>
            <pc:sldMk cId="4220882291" sldId="267"/>
            <ac:picMk id="3" creationId="{CC15C918-FB3A-4D00-A5B0-E8AAB9BB27AD}"/>
          </ac:picMkLst>
        </pc:picChg>
        <pc:picChg chg="add del mod">
          <ac:chgData name="Peggy Blum" userId="32722c860e228486" providerId="LiveId" clId="{70B8B18B-5507-4752-B2A6-39D16B73B3B8}" dt="2020-11-11T16:18:48.792" v="48" actId="21"/>
          <ac:picMkLst>
            <pc:docMk/>
            <pc:sldMk cId="4220882291" sldId="267"/>
            <ac:picMk id="5" creationId="{FEA73AFF-EF7D-465E-86C5-D351AE064183}"/>
          </ac:picMkLst>
        </pc:picChg>
        <pc:picChg chg="add del mod">
          <ac:chgData name="Peggy Blum" userId="32722c860e228486" providerId="LiveId" clId="{70B8B18B-5507-4752-B2A6-39D16B73B3B8}" dt="2020-11-11T16:29:33.596" v="97" actId="21"/>
          <ac:picMkLst>
            <pc:docMk/>
            <pc:sldMk cId="4220882291" sldId="267"/>
            <ac:picMk id="6" creationId="{F915D4DA-30AD-4823-ADBB-776D58CE26D6}"/>
          </ac:picMkLst>
        </pc:picChg>
        <pc:picChg chg="add del mod">
          <ac:chgData name="Peggy Blum" userId="32722c860e228486" providerId="LiveId" clId="{70B8B18B-5507-4752-B2A6-39D16B73B3B8}" dt="2020-11-11T16:29:33.011" v="96"/>
          <ac:picMkLst>
            <pc:docMk/>
            <pc:sldMk cId="4220882291" sldId="267"/>
            <ac:picMk id="8" creationId="{3A57B243-0A1F-4240-944E-B35126680D10}"/>
          </ac:picMkLst>
        </pc:picChg>
        <pc:picChg chg="add del mod">
          <ac:chgData name="Peggy Blum" userId="32722c860e228486" providerId="LiveId" clId="{70B8B18B-5507-4752-B2A6-39D16B73B3B8}" dt="2020-11-11T16:29:29.254" v="89"/>
          <ac:picMkLst>
            <pc:docMk/>
            <pc:sldMk cId="4220882291" sldId="267"/>
            <ac:picMk id="11" creationId="{08FC44DF-C8E2-491C-86E0-0C25771E9968}"/>
          </ac:picMkLst>
        </pc:picChg>
        <pc:picChg chg="add del mod ord">
          <ac:chgData name="Peggy Blum" userId="32722c860e228486" providerId="LiveId" clId="{70B8B18B-5507-4752-B2A6-39D16B73B3B8}" dt="2020-11-14T14:12:56.067" v="143"/>
          <ac:picMkLst>
            <pc:docMk/>
            <pc:sldMk cId="4220882291" sldId="267"/>
            <ac:picMk id="11" creationId="{AC0AE379-56AD-45D7-A357-4AA706602BF3}"/>
          </ac:picMkLst>
        </pc:picChg>
        <pc:picChg chg="add del mod">
          <ac:chgData name="Peggy Blum" userId="32722c860e228486" providerId="LiveId" clId="{70B8B18B-5507-4752-B2A6-39D16B73B3B8}" dt="2020-11-11T16:18:07.916" v="45" actId="21"/>
          <ac:picMkLst>
            <pc:docMk/>
            <pc:sldMk cId="4220882291" sldId="267"/>
            <ac:picMk id="1026" creationId="{7138BB75-D2CB-479F-8E57-B0D0B06020CA}"/>
          </ac:picMkLst>
        </pc:picChg>
        <pc:cxnChg chg="add del">
          <ac:chgData name="Peggy Blum" userId="32722c860e228486" providerId="LiveId" clId="{70B8B18B-5507-4752-B2A6-39D16B73B3B8}" dt="2020-11-14T14:12:54.900" v="142" actId="26606"/>
          <ac:cxnSpMkLst>
            <pc:docMk/>
            <pc:sldMk cId="4220882291" sldId="267"/>
            <ac:cxnSpMk id="90" creationId="{5E564EB3-35F2-4EFF-87DC-642DC020526D}"/>
          </ac:cxnSpMkLst>
        </pc:cxnChg>
        <pc:cxnChg chg="add del">
          <ac:chgData name="Peggy Blum" userId="32722c860e228486" providerId="LiveId" clId="{70B8B18B-5507-4752-B2A6-39D16B73B3B8}" dt="2020-11-14T14:12:54.900" v="142" actId="26606"/>
          <ac:cxnSpMkLst>
            <pc:docMk/>
            <pc:sldMk cId="4220882291" sldId="267"/>
            <ac:cxnSpMk id="92" creationId="{47AE7893-212D-45CB-A5B0-AE377389AB3F}"/>
          </ac:cxnSpMkLst>
        </pc:cxnChg>
        <pc:cxnChg chg="add del">
          <ac:chgData name="Peggy Blum" userId="32722c860e228486" providerId="LiveId" clId="{70B8B18B-5507-4752-B2A6-39D16B73B3B8}" dt="2020-11-14T14:12:54.900" v="142" actId="26606"/>
          <ac:cxnSpMkLst>
            <pc:docMk/>
            <pc:sldMk cId="4220882291" sldId="267"/>
            <ac:cxnSpMk id="101" creationId="{15E01FA5-D766-43CA-A83D-E7CF3F04E96F}"/>
          </ac:cxnSpMkLst>
        </pc:cxnChg>
        <pc:cxnChg chg="add del">
          <ac:chgData name="Peggy Blum" userId="32722c860e228486" providerId="LiveId" clId="{70B8B18B-5507-4752-B2A6-39D16B73B3B8}" dt="2020-11-14T14:12:54.900" v="142" actId="26606"/>
          <ac:cxnSpMkLst>
            <pc:docMk/>
            <pc:sldMk cId="4220882291" sldId="267"/>
            <ac:cxnSpMk id="105" creationId="{640A410A-1838-4131-95A6-2BE4F8D412F2}"/>
          </ac:cxnSpMkLst>
        </pc:cxnChg>
        <pc:cxnChg chg="add del">
          <ac:chgData name="Peggy Blum" userId="32722c860e228486" providerId="LiveId" clId="{70B8B18B-5507-4752-B2A6-39D16B73B3B8}" dt="2020-11-14T14:12:38.974" v="136" actId="26606"/>
          <ac:cxnSpMkLst>
            <pc:docMk/>
            <pc:sldMk cId="4220882291" sldId="267"/>
            <ac:cxnSpMk id="114" creationId="{6722E143-84C1-4F95-937C-78B92D2811CF}"/>
          </ac:cxnSpMkLst>
        </pc:cxnChg>
        <pc:cxnChg chg="add del">
          <ac:chgData name="Peggy Blum" userId="32722c860e228486" providerId="LiveId" clId="{70B8B18B-5507-4752-B2A6-39D16B73B3B8}" dt="2020-11-14T14:12:38.974" v="136" actId="26606"/>
          <ac:cxnSpMkLst>
            <pc:docMk/>
            <pc:sldMk cId="4220882291" sldId="267"/>
            <ac:cxnSpMk id="118" creationId="{B25F28BA-1F8F-4067-9CFA-0DBF0C7AF2A4}"/>
          </ac:cxnSpMkLst>
        </pc:cxnChg>
        <pc:cxnChg chg="add del">
          <ac:chgData name="Peggy Blum" userId="32722c860e228486" providerId="LiveId" clId="{70B8B18B-5507-4752-B2A6-39D16B73B3B8}" dt="2020-11-14T14:12:41.619" v="138" actId="26606"/>
          <ac:cxnSpMkLst>
            <pc:docMk/>
            <pc:sldMk cId="4220882291" sldId="267"/>
            <ac:cxnSpMk id="120" creationId="{F49244C8-BD6D-4309-8235-706CBF26EF67}"/>
          </ac:cxnSpMkLst>
        </pc:cxnChg>
        <pc:cxnChg chg="add del">
          <ac:chgData name="Peggy Blum" userId="32722c860e228486" providerId="LiveId" clId="{70B8B18B-5507-4752-B2A6-39D16B73B3B8}" dt="2020-11-14T14:12:41.619" v="138" actId="26606"/>
          <ac:cxnSpMkLst>
            <pc:docMk/>
            <pc:sldMk cId="4220882291" sldId="267"/>
            <ac:cxnSpMk id="123" creationId="{15E01FA5-D766-43CA-A83D-E7CF3F04E96F}"/>
          </ac:cxnSpMkLst>
        </pc:cxnChg>
        <pc:cxnChg chg="add del">
          <ac:chgData name="Peggy Blum" userId="32722c860e228486" providerId="LiveId" clId="{70B8B18B-5507-4752-B2A6-39D16B73B3B8}" dt="2020-11-14T14:12:53.163" v="140" actId="26606"/>
          <ac:cxnSpMkLst>
            <pc:docMk/>
            <pc:sldMk cId="4220882291" sldId="267"/>
            <ac:cxnSpMk id="129" creationId="{15E01FA5-D766-43CA-A83D-E7CF3F04E96F}"/>
          </ac:cxnSpMkLst>
        </pc:cxnChg>
        <pc:cxnChg chg="add del">
          <ac:chgData name="Peggy Blum" userId="32722c860e228486" providerId="LiveId" clId="{70B8B18B-5507-4752-B2A6-39D16B73B3B8}" dt="2020-11-14T14:12:53.163" v="140" actId="26606"/>
          <ac:cxnSpMkLst>
            <pc:docMk/>
            <pc:sldMk cId="4220882291" sldId="267"/>
            <ac:cxnSpMk id="131" creationId="{73741D5B-1709-4CDB-963A-CC3C749412B8}"/>
          </ac:cxnSpMkLst>
        </pc:cxnChg>
      </pc:sldChg>
      <pc:sldChg chg="addSp modSp del mod">
        <pc:chgData name="Peggy Blum" userId="32722c860e228486" providerId="LiveId" clId="{70B8B18B-5507-4752-B2A6-39D16B73B3B8}" dt="2020-11-11T16:06:00.410" v="17" actId="2696"/>
        <pc:sldMkLst>
          <pc:docMk/>
          <pc:sldMk cId="1317574803" sldId="268"/>
        </pc:sldMkLst>
        <pc:picChg chg="add">
          <ac:chgData name="Peggy Blum" userId="32722c860e228486" providerId="LiveId" clId="{70B8B18B-5507-4752-B2A6-39D16B73B3B8}" dt="2020-11-11T16:05:12.724" v="13" actId="22"/>
          <ac:picMkLst>
            <pc:docMk/>
            <pc:sldMk cId="1317574803" sldId="268"/>
            <ac:picMk id="2" creationId="{5DE8D28B-03A4-4A3F-AB36-C36DBDD4A39C}"/>
          </ac:picMkLst>
        </pc:picChg>
        <pc:picChg chg="mod">
          <ac:chgData name="Peggy Blum" userId="32722c860e228486" providerId="LiveId" clId="{70B8B18B-5507-4752-B2A6-39D16B73B3B8}" dt="2020-11-11T16:05:06.493" v="12" actId="26606"/>
          <ac:picMkLst>
            <pc:docMk/>
            <pc:sldMk cId="1317574803" sldId="268"/>
            <ac:picMk id="7" creationId="{6B2655FD-4F0C-4A82-B290-8524634D746E}"/>
          </ac:picMkLst>
        </pc:picChg>
      </pc:sldChg>
      <pc:sldChg chg="addSp delSp modSp new mod ord setBg">
        <pc:chgData name="Peggy Blum" userId="32722c860e228486" providerId="LiveId" clId="{70B8B18B-5507-4752-B2A6-39D16B73B3B8}" dt="2020-11-11T16:30:53.205" v="110" actId="21"/>
        <pc:sldMkLst>
          <pc:docMk/>
          <pc:sldMk cId="1543372501" sldId="268"/>
        </pc:sldMkLst>
        <pc:picChg chg="add mod">
          <ac:chgData name="Peggy Blum" userId="32722c860e228486" providerId="LiveId" clId="{70B8B18B-5507-4752-B2A6-39D16B73B3B8}" dt="2020-11-11T16:16:52.974" v="41" actId="26606"/>
          <ac:picMkLst>
            <pc:docMk/>
            <pc:sldMk cId="1543372501" sldId="268"/>
            <ac:picMk id="3" creationId="{8C52306F-5A57-4878-A4F5-E40D2737D728}"/>
          </ac:picMkLst>
        </pc:picChg>
        <pc:picChg chg="add del">
          <ac:chgData name="Peggy Blum" userId="32722c860e228486" providerId="LiveId" clId="{70B8B18B-5507-4752-B2A6-39D16B73B3B8}" dt="2020-11-11T16:30:53.205" v="110" actId="21"/>
          <ac:picMkLst>
            <pc:docMk/>
            <pc:sldMk cId="1543372501" sldId="268"/>
            <ac:picMk id="5" creationId="{9A89BFE7-CBB9-46D3-A47F-9932147397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4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5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52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18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6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9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9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3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4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1DD96E1A-F605-4ACF-A327-5BC095FC0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2391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5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C52306F-5A57-4878-A4F5-E40D2737D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72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7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4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0" name="Straight Connector 18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1" name="Rectangle 20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b="1" cap="all" spc="200" dirty="0">
              <a:solidFill>
                <a:schemeClr val="tx1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latin typeface="+mj-lt"/>
                <a:ea typeface="+mj-ea"/>
                <a:cs typeface="+mj-cs"/>
              </a:rPr>
              <a:t>Introduction: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latin typeface="+mj-lt"/>
                <a:ea typeface="+mj-ea"/>
                <a:cs typeface="+mj-cs"/>
              </a:rPr>
              <a:t>The Evolution of the 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latin typeface="+mj-lt"/>
                <a:ea typeface="+mj-ea"/>
                <a:cs typeface="+mj-cs"/>
              </a:rPr>
              <a:t>Fashion Industry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b="1" cap="all" spc="200" dirty="0">
              <a:solidFill>
                <a:schemeClr val="tx1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cap="all" spc="200" dirty="0">
              <a:solidFill>
                <a:schemeClr val="tx1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2" name="Straight Connector 22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53D4E9-7A88-428D-BFF1-15E35B9E0ED8}"/>
              </a:ext>
            </a:extLst>
          </p:cNvPr>
          <p:cNvSpPr txBox="1"/>
          <p:nvPr/>
        </p:nvSpPr>
        <p:spPr>
          <a:xfrm>
            <a:off x="6700683" y="6374535"/>
            <a:ext cx="6200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Circular Fashion: Making the Fashion Industry Sustainable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915D4DA-30AD-4823-ADBB-776D58CE2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3" y="5918450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823CE72-0D94-4F29-8E01-0C27C6F0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The Domestic System </a:t>
            </a:r>
            <a:br>
              <a:rPr lang="en-US" sz="4000" dirty="0"/>
            </a:br>
            <a:r>
              <a:rPr lang="en-US" sz="4000" dirty="0"/>
              <a:t>1300-1750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B44D675-7D96-402B-B641-D3F6BF8FE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Agrarian society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Families sewed and repaired their own clothing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Cloth was made from plant fibers and handspun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Clothing was valued for generations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Home-based cottage industries emerged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Ready-made smocks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Slow production methods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US" sz="2000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57712CD-0BFA-4088-8982-E54FFD8D4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3" y="5918450"/>
            <a:ext cx="752452" cy="7521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37E685-3AA2-479E-8735-260E6717DB9C}"/>
              </a:ext>
            </a:extLst>
          </p:cNvPr>
          <p:cNvSpPr/>
          <p:nvPr/>
        </p:nvSpPr>
        <p:spPr>
          <a:xfrm>
            <a:off x="1024128" y="6155471"/>
            <a:ext cx="41099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88571-C677-4354-BECA-4A7E954887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2078" y="0"/>
            <a:ext cx="4879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3" name="Straight Connector 81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823CE72-0D94-4F29-8E01-0C27C6F0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The Factory System </a:t>
            </a:r>
            <a:br>
              <a:rPr lang="en-US" sz="4000" dirty="0"/>
            </a:br>
            <a:r>
              <a:rPr lang="en-US" sz="4000" dirty="0"/>
              <a:t>1760-1830</a:t>
            </a:r>
          </a:p>
        </p:txBody>
      </p:sp>
      <p:sp>
        <p:nvSpPr>
          <p:cNvPr id="2061" name="Content Placeholder 7">
            <a:extLst>
              <a:ext uri="{FF2B5EF4-FFF2-40B4-BE49-F238E27FC236}">
                <a16:creationId xmlns:a16="http://schemas.microsoft.com/office/drawing/2014/main" id="{B6DCF2DB-67D8-4856-A366-7EF777867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292" y="2122709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New inventions and technologies emerged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Spinning jenny, power loom, cotton gin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Sewing machine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Faster production methods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Cloth became more readily available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Industrial Revolution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Manufactories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Sweatshops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Mass produced and less expensive goods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8C3AEF3-2406-4F15-A47D-F49B7FA9D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3" y="5918450"/>
            <a:ext cx="752452" cy="7521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03E316-EF1C-43BF-984A-AE04DC8759E1}"/>
              </a:ext>
            </a:extLst>
          </p:cNvPr>
          <p:cNvSpPr/>
          <p:nvPr/>
        </p:nvSpPr>
        <p:spPr>
          <a:xfrm>
            <a:off x="1044292" y="6183946"/>
            <a:ext cx="4069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2C7303F-33A4-4994-8F9E-D4C648A84B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0947" y="0"/>
            <a:ext cx="5101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3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6" name="Straight Connector 7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D70DB0C-78B6-4B85-8DC4-5811AA1B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The Dawn of Ready</a:t>
            </a:r>
            <a:r>
              <a:rPr lang="en-US" sz="4000" dirty="0">
                <a:solidFill>
                  <a:schemeClr val="tx1"/>
                </a:solidFill>
              </a:rPr>
              <a:t>-</a:t>
            </a:r>
            <a:r>
              <a:rPr lang="en-US" sz="4000" dirty="0"/>
              <a:t>to</a:t>
            </a:r>
            <a:r>
              <a:rPr lang="en-US" sz="4000" dirty="0">
                <a:solidFill>
                  <a:schemeClr val="tx1"/>
                </a:solidFill>
              </a:rPr>
              <a:t>-</a:t>
            </a:r>
            <a:r>
              <a:rPr lang="en-US" sz="4000" dirty="0"/>
              <a:t>Wear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2ED92-D7B2-48A7-A5F6-AAD43BB8E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Prosperous middle class emerged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Great Exhibition,1851 in London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The birth of the department store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Shopping as a leisure activity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French couturiers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Introduction of synthetic fibers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Mass-produced and affordable clothing in standard sizes became readily available for public consumption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3F889E4-93B2-4EC7-92EA-439CE6BA9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3" y="5918450"/>
            <a:ext cx="752452" cy="7521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733759-13D8-434C-949A-E63AFE3A8A1A}"/>
              </a:ext>
            </a:extLst>
          </p:cNvPr>
          <p:cNvSpPr/>
          <p:nvPr/>
        </p:nvSpPr>
        <p:spPr>
          <a:xfrm>
            <a:off x="1048822" y="6155471"/>
            <a:ext cx="41099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2F99AC8-AD17-492D-9022-FC5BB98B5A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975" y="0"/>
            <a:ext cx="4684025" cy="6858000"/>
          </a:xfrm>
        </p:spPr>
      </p:pic>
    </p:spTree>
    <p:extLst>
      <p:ext uri="{BB962C8B-B14F-4D97-AF65-F5344CB8AC3E}">
        <p14:creationId xmlns:p14="http://schemas.microsoft.com/office/powerpoint/2010/main" val="387937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490F7E-A57E-4481-AB91-DB2926B7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Planned Obsolescence </a:t>
            </a:r>
            <a:br>
              <a:rPr lang="en-US" sz="4000" dirty="0"/>
            </a:br>
            <a:r>
              <a:rPr lang="en-US" sz="4000" dirty="0">
                <a:solidFill>
                  <a:schemeClr val="tx1"/>
                </a:solidFill>
              </a:rPr>
              <a:t>AND</a:t>
            </a:r>
            <a:r>
              <a:rPr lang="en-US" sz="4000" dirty="0"/>
              <a:t> Fast Fashion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88B49-5A9E-4048-8443-FA5C07DA3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New ideas and innovation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“Lightbulb moment”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Clothing with limited lifespans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Fastest production model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Speed to market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Social media influences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Consumer demand for low price and trends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Low quality, poor construction, and inferior materials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Discarded clothing increases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134F055-6D8C-48CE-BED1-3921DC408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3" y="5918450"/>
            <a:ext cx="752452" cy="7521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2F12E5-62E1-4861-BBA4-5648B6B81855}"/>
              </a:ext>
            </a:extLst>
          </p:cNvPr>
          <p:cNvSpPr/>
          <p:nvPr/>
        </p:nvSpPr>
        <p:spPr>
          <a:xfrm flipH="1">
            <a:off x="7424257" y="6155471"/>
            <a:ext cx="3942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52F9DD-EC40-4D2A-A6C8-91CDD7EDB4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1644" y="1335024"/>
            <a:ext cx="3825380" cy="46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3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490F7E-A57E-4481-AB91-DB2926B7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Take-Make-Dispose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88B49-5A9E-4048-8443-FA5C07DA3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The linear economy is a traditional economy model based on a “take-make-consume-throw away” approach to resources.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C5E8BCC-6C37-48C7-A510-EDCFBB296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3" y="5918450"/>
            <a:ext cx="752452" cy="7521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5CB7E5-E28B-4CEA-BFB9-61EDB0C9E905}"/>
              </a:ext>
            </a:extLst>
          </p:cNvPr>
          <p:cNvSpPr/>
          <p:nvPr/>
        </p:nvSpPr>
        <p:spPr>
          <a:xfrm>
            <a:off x="4343600" y="6140645"/>
            <a:ext cx="6699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73C834-D701-4AE8-B6DD-178ABF34C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600" y="1772211"/>
            <a:ext cx="7553027" cy="25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7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490F7E-A57E-4481-AB91-DB2926B7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Waste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88B49-5A9E-4048-8443-FA5C07DA3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040102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Overconsumption/overproduction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Pre-consumer waste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Fashion supply chain problems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Post-consumer waste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Fast fashion creates a global environmental crisis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Rethinking material waste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DA88E1F-520C-4154-8A2F-77919F39C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3" y="5918450"/>
            <a:ext cx="752452" cy="7521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9B9DE5-29E2-46D2-A987-9A0406E26DC1}"/>
              </a:ext>
            </a:extLst>
          </p:cNvPr>
          <p:cNvSpPr/>
          <p:nvPr/>
        </p:nvSpPr>
        <p:spPr>
          <a:xfrm>
            <a:off x="1064455" y="6140645"/>
            <a:ext cx="4592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D51E4-058C-4BC7-89F5-5EDF777EA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125" y="-1"/>
            <a:ext cx="509587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7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Think Piece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Imagine a world without waste.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How can we challenge ourselves to think more deeply about the products we create, the waste we generate, and our own clothing consumption habits?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600E225-DA90-4479-9DF5-E246FBE94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3" y="5918450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8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320</TotalTime>
  <Words>493</Words>
  <Application>Microsoft Macintosh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Century Gothic</vt:lpstr>
      <vt:lpstr>Courier New</vt:lpstr>
      <vt:lpstr>Noto Sans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The Domestic System  1300-1750</vt:lpstr>
      <vt:lpstr>The Factory System  1760-1830</vt:lpstr>
      <vt:lpstr>The Dawn of Ready-to-Wear</vt:lpstr>
      <vt:lpstr>Planned Obsolescence  AND Fast Fashion</vt:lpstr>
      <vt:lpstr>Take-Make-Dispose</vt:lpstr>
      <vt:lpstr>Waste</vt:lpstr>
      <vt:lpstr>Think Piece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Blum</dc:creator>
  <cp:lastModifiedBy>Sophie Wise</cp:lastModifiedBy>
  <cp:revision>27</cp:revision>
  <dcterms:created xsi:type="dcterms:W3CDTF">2020-09-21T14:17:47Z</dcterms:created>
  <dcterms:modified xsi:type="dcterms:W3CDTF">2021-03-12T17:31:52Z</dcterms:modified>
</cp:coreProperties>
</file>