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67" r:id="rId3"/>
    <p:sldId id="269" r:id="rId4"/>
    <p:sldId id="273" r:id="rId5"/>
    <p:sldId id="274" r:id="rId6"/>
    <p:sldId id="276" r:id="rId7"/>
    <p:sldId id="277" r:id="rId8"/>
    <p:sldId id="279" r:id="rId9"/>
    <p:sldId id="266"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initials="W" lastIdx="2" clrIdx="0">
    <p:extLst>
      <p:ext uri="{19B8F6BF-5375-455C-9EA6-DF929625EA0E}">
        <p15:presenceInfo xmlns:p15="http://schemas.microsoft.com/office/powerpoint/2012/main" userId="Walker" providerId="None"/>
      </p:ext>
    </p:extLst>
  </p:cmAuthor>
  <p:cmAuthor id="2" name="Melanie Walker" initials="MW" lastIdx="4" clrIdx="1">
    <p:extLst>
      <p:ext uri="{19B8F6BF-5375-455C-9EA6-DF929625EA0E}">
        <p15:presenceInfo xmlns:p15="http://schemas.microsoft.com/office/powerpoint/2012/main" userId="89ff106a3e8bbc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9AB"/>
    <a:srgbClr val="32B8B8"/>
    <a:srgbClr val="4886A2"/>
    <a:srgbClr val="4DA39F"/>
    <a:srgbClr val="1E8CAE"/>
    <a:srgbClr val="24A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A0A29-3ED0-45F7-86F0-E47263230BC0}" v="2" dt="2020-11-11T17:15:07.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ggy Blum" userId="32722c860e228486" providerId="LiveId" clId="{CA8A0A29-3ED0-45F7-86F0-E47263230BC0}"/>
    <pc:docChg chg="custSel delSld modSld sldOrd">
      <pc:chgData name="Peggy Blum" userId="32722c860e228486" providerId="LiveId" clId="{CA8A0A29-3ED0-45F7-86F0-E47263230BC0}" dt="2020-11-11T17:18:45.712" v="19" actId="2696"/>
      <pc:docMkLst>
        <pc:docMk/>
      </pc:docMkLst>
      <pc:sldChg chg="ord">
        <pc:chgData name="Peggy Blum" userId="32722c860e228486" providerId="LiveId" clId="{CA8A0A29-3ED0-45F7-86F0-E47263230BC0}" dt="2020-11-11T17:14:56.253" v="6"/>
        <pc:sldMkLst>
          <pc:docMk/>
          <pc:sldMk cId="2661834209" sldId="259"/>
        </pc:sldMkLst>
      </pc:sldChg>
      <pc:sldChg chg="addSp mod">
        <pc:chgData name="Peggy Blum" userId="32722c860e228486" providerId="LiveId" clId="{CA8A0A29-3ED0-45F7-86F0-E47263230BC0}" dt="2020-11-11T17:18:36.194" v="18" actId="22"/>
        <pc:sldMkLst>
          <pc:docMk/>
          <pc:sldMk cId="2058998728" sldId="266"/>
        </pc:sldMkLst>
        <pc:picChg chg="add">
          <ac:chgData name="Peggy Blum" userId="32722c860e228486" providerId="LiveId" clId="{CA8A0A29-3ED0-45F7-86F0-E47263230BC0}" dt="2020-11-11T17:18:36.194" v="18" actId="22"/>
          <ac:picMkLst>
            <pc:docMk/>
            <pc:sldMk cId="2058998728" sldId="266"/>
            <ac:picMk id="3" creationId="{3FD8600C-6E24-4F70-9669-A1567009AB2E}"/>
          </ac:picMkLst>
        </pc:picChg>
      </pc:sldChg>
      <pc:sldChg chg="addSp mod">
        <pc:chgData name="Peggy Blum" userId="32722c860e228486" providerId="LiveId" clId="{CA8A0A29-3ED0-45F7-86F0-E47263230BC0}" dt="2020-11-11T17:18:10.455" v="11" actId="22"/>
        <pc:sldMkLst>
          <pc:docMk/>
          <pc:sldMk cId="4220882291" sldId="267"/>
        </pc:sldMkLst>
        <pc:picChg chg="add">
          <ac:chgData name="Peggy Blum" userId="32722c860e228486" providerId="LiveId" clId="{CA8A0A29-3ED0-45F7-86F0-E47263230BC0}" dt="2020-11-11T17:18:10.455" v="11" actId="22"/>
          <ac:picMkLst>
            <pc:docMk/>
            <pc:sldMk cId="4220882291" sldId="267"/>
            <ac:picMk id="2" creationId="{A6859DE6-A4CD-4EF8-A71F-2FE95006FB5A}"/>
          </ac:picMkLst>
        </pc:picChg>
      </pc:sldChg>
      <pc:sldChg chg="del">
        <pc:chgData name="Peggy Blum" userId="32722c860e228486" providerId="LiveId" clId="{CA8A0A29-3ED0-45F7-86F0-E47263230BC0}" dt="2020-11-11T17:18:45.712" v="19" actId="2696"/>
        <pc:sldMkLst>
          <pc:docMk/>
          <pc:sldMk cId="1317574803" sldId="268"/>
        </pc:sldMkLst>
      </pc:sldChg>
      <pc:sldChg chg="addSp mod">
        <pc:chgData name="Peggy Blum" userId="32722c860e228486" providerId="LiveId" clId="{CA8A0A29-3ED0-45F7-86F0-E47263230BC0}" dt="2020-11-11T17:18:15.171" v="12" actId="22"/>
        <pc:sldMkLst>
          <pc:docMk/>
          <pc:sldMk cId="675314163" sldId="269"/>
        </pc:sldMkLst>
        <pc:picChg chg="add">
          <ac:chgData name="Peggy Blum" userId="32722c860e228486" providerId="LiveId" clId="{CA8A0A29-3ED0-45F7-86F0-E47263230BC0}" dt="2020-11-11T17:18:15.171" v="12" actId="22"/>
          <ac:picMkLst>
            <pc:docMk/>
            <pc:sldMk cId="675314163" sldId="269"/>
            <ac:picMk id="3" creationId="{21863CF2-2C15-49AD-8CDF-272E88273762}"/>
          </ac:picMkLst>
        </pc:picChg>
      </pc:sldChg>
      <pc:sldChg chg="addSp mod">
        <pc:chgData name="Peggy Blum" userId="32722c860e228486" providerId="LiveId" clId="{CA8A0A29-3ED0-45F7-86F0-E47263230BC0}" dt="2020-11-11T17:18:18.508" v="13" actId="22"/>
        <pc:sldMkLst>
          <pc:docMk/>
          <pc:sldMk cId="1986238872" sldId="273"/>
        </pc:sldMkLst>
        <pc:picChg chg="add">
          <ac:chgData name="Peggy Blum" userId="32722c860e228486" providerId="LiveId" clId="{CA8A0A29-3ED0-45F7-86F0-E47263230BC0}" dt="2020-11-11T17:18:18.508" v="13" actId="22"/>
          <ac:picMkLst>
            <pc:docMk/>
            <pc:sldMk cId="1986238872" sldId="273"/>
            <ac:picMk id="2" creationId="{0BDFCDBC-1BFC-4B7F-A82D-9D4A307E97E6}"/>
          </ac:picMkLst>
        </pc:picChg>
      </pc:sldChg>
      <pc:sldChg chg="addSp delSp modSp mod">
        <pc:chgData name="Peggy Blum" userId="32722c860e228486" providerId="LiveId" clId="{CA8A0A29-3ED0-45F7-86F0-E47263230BC0}" dt="2020-11-11T17:18:21.779" v="14" actId="22"/>
        <pc:sldMkLst>
          <pc:docMk/>
          <pc:sldMk cId="1770076807" sldId="274"/>
        </pc:sldMkLst>
        <pc:spChg chg="add del mod">
          <ac:chgData name="Peggy Blum" userId="32722c860e228486" providerId="LiveId" clId="{CA8A0A29-3ED0-45F7-86F0-E47263230BC0}" dt="2020-11-11T15:33:16.797" v="1"/>
          <ac:spMkLst>
            <pc:docMk/>
            <pc:sldMk cId="1770076807" sldId="274"/>
            <ac:spMk id="3" creationId="{0BDBF2F8-33C0-4A50-8A19-2D0EB281EC91}"/>
          </ac:spMkLst>
        </pc:spChg>
        <pc:spChg chg="mod ord">
          <ac:chgData name="Peggy Blum" userId="32722c860e228486" providerId="LiveId" clId="{CA8A0A29-3ED0-45F7-86F0-E47263230BC0}" dt="2020-11-11T15:33:44.322" v="4" actId="26606"/>
          <ac:spMkLst>
            <pc:docMk/>
            <pc:sldMk cId="1770076807" sldId="274"/>
            <ac:spMk id="9" creationId="{240F9704-A06F-4E93-9C8D-E20628EAE33C}"/>
          </ac:spMkLst>
        </pc:spChg>
        <pc:picChg chg="add">
          <ac:chgData name="Peggy Blum" userId="32722c860e228486" providerId="LiveId" clId="{CA8A0A29-3ED0-45F7-86F0-E47263230BC0}" dt="2020-11-11T17:18:21.779" v="14" actId="22"/>
          <ac:picMkLst>
            <pc:docMk/>
            <pc:sldMk cId="1770076807" sldId="274"/>
            <ac:picMk id="2" creationId="{A0D03651-0E3D-4EA2-81B9-6DD4580AC914}"/>
          </ac:picMkLst>
        </pc:picChg>
        <pc:picChg chg="del">
          <ac:chgData name="Peggy Blum" userId="32722c860e228486" providerId="LiveId" clId="{CA8A0A29-3ED0-45F7-86F0-E47263230BC0}" dt="2020-11-11T15:32:59.406" v="0" actId="21"/>
          <ac:picMkLst>
            <pc:docMk/>
            <pc:sldMk cId="1770076807" sldId="274"/>
            <ac:picMk id="5" creationId="{D8ED58B1-EA68-44E7-8EC7-DBB361B245D4}"/>
          </ac:picMkLst>
        </pc:picChg>
        <pc:picChg chg="add mod">
          <ac:chgData name="Peggy Blum" userId="32722c860e228486" providerId="LiveId" clId="{CA8A0A29-3ED0-45F7-86F0-E47263230BC0}" dt="2020-11-11T15:33:44.322" v="4" actId="26606"/>
          <ac:picMkLst>
            <pc:docMk/>
            <pc:sldMk cId="1770076807" sldId="274"/>
            <ac:picMk id="6" creationId="{DA08147C-FCE1-4928-98A7-37F732DC8BA6}"/>
          </ac:picMkLst>
        </pc:picChg>
        <pc:cxnChg chg="del">
          <ac:chgData name="Peggy Blum" userId="32722c860e228486" providerId="LiveId" clId="{CA8A0A29-3ED0-45F7-86F0-E47263230BC0}" dt="2020-11-11T15:33:44.322" v="4" actId="26606"/>
          <ac:cxnSpMkLst>
            <pc:docMk/>
            <pc:sldMk cId="1770076807" sldId="274"/>
            <ac:cxnSpMk id="41" creationId="{15F1CC53-719A-4763-BF30-5E25A63CEF3C}"/>
          </ac:cxnSpMkLst>
        </pc:cxnChg>
        <pc:cxnChg chg="add">
          <ac:chgData name="Peggy Blum" userId="32722c860e228486" providerId="LiveId" clId="{CA8A0A29-3ED0-45F7-86F0-E47263230BC0}" dt="2020-11-11T15:33:44.322" v="4" actId="26606"/>
          <ac:cxnSpMkLst>
            <pc:docMk/>
            <pc:sldMk cId="1770076807" sldId="274"/>
            <ac:cxnSpMk id="46" creationId="{9200C8B5-FB5A-4F8B-A9BD-693C051418A3}"/>
          </ac:cxnSpMkLst>
        </pc:cxnChg>
      </pc:sldChg>
      <pc:sldChg chg="addSp mod">
        <pc:chgData name="Peggy Blum" userId="32722c860e228486" providerId="LiveId" clId="{CA8A0A29-3ED0-45F7-86F0-E47263230BC0}" dt="2020-11-11T17:18:25.071" v="15" actId="22"/>
        <pc:sldMkLst>
          <pc:docMk/>
          <pc:sldMk cId="4104375174" sldId="276"/>
        </pc:sldMkLst>
        <pc:picChg chg="add">
          <ac:chgData name="Peggy Blum" userId="32722c860e228486" providerId="LiveId" clId="{CA8A0A29-3ED0-45F7-86F0-E47263230BC0}" dt="2020-11-11T17:18:25.071" v="15" actId="22"/>
          <ac:picMkLst>
            <pc:docMk/>
            <pc:sldMk cId="4104375174" sldId="276"/>
            <ac:picMk id="2" creationId="{2987624F-8C62-4E24-BA74-7A1D07BB6BFD}"/>
          </ac:picMkLst>
        </pc:picChg>
      </pc:sldChg>
      <pc:sldChg chg="addSp mod">
        <pc:chgData name="Peggy Blum" userId="32722c860e228486" providerId="LiveId" clId="{CA8A0A29-3ED0-45F7-86F0-E47263230BC0}" dt="2020-11-11T17:18:28.574" v="16" actId="22"/>
        <pc:sldMkLst>
          <pc:docMk/>
          <pc:sldMk cId="2714022673" sldId="277"/>
        </pc:sldMkLst>
        <pc:picChg chg="add">
          <ac:chgData name="Peggy Blum" userId="32722c860e228486" providerId="LiveId" clId="{CA8A0A29-3ED0-45F7-86F0-E47263230BC0}" dt="2020-11-11T17:18:28.574" v="16" actId="22"/>
          <ac:picMkLst>
            <pc:docMk/>
            <pc:sldMk cId="2714022673" sldId="277"/>
            <ac:picMk id="2" creationId="{D1E97A0D-9805-4129-A156-DD8E44A60A42}"/>
          </ac:picMkLst>
        </pc:picChg>
      </pc:sldChg>
      <pc:sldChg chg="addSp mod">
        <pc:chgData name="Peggy Blum" userId="32722c860e228486" providerId="LiveId" clId="{CA8A0A29-3ED0-45F7-86F0-E47263230BC0}" dt="2020-11-11T17:18:32.587" v="17" actId="22"/>
        <pc:sldMkLst>
          <pc:docMk/>
          <pc:sldMk cId="2588412642" sldId="279"/>
        </pc:sldMkLst>
        <pc:picChg chg="add">
          <ac:chgData name="Peggy Blum" userId="32722c860e228486" providerId="LiveId" clId="{CA8A0A29-3ED0-45F7-86F0-E47263230BC0}" dt="2020-11-11T17:18:32.587" v="17" actId="22"/>
          <ac:picMkLst>
            <pc:docMk/>
            <pc:sldMk cId="2588412642" sldId="279"/>
            <ac:picMk id="2" creationId="{1336EA23-3B29-4CE8-9E27-3471BF924A2A}"/>
          </ac:picMkLst>
        </pc:picChg>
      </pc:sldChg>
      <pc:sldChg chg="ord">
        <pc:chgData name="Peggy Blum" userId="32722c860e228486" providerId="LiveId" clId="{CA8A0A29-3ED0-45F7-86F0-E47263230BC0}" dt="2020-11-11T17:17:36.282" v="10"/>
        <pc:sldMkLst>
          <pc:docMk/>
          <pc:sldMk cId="1543372501" sldId="280"/>
        </pc:sldMkLst>
      </pc:sldChg>
    </pc:docChg>
  </pc:docChgLst>
  <pc:docChgLst>
    <pc:chgData name="Peggy Blum" userId="32722c860e228486" providerId="LiveId" clId="{A87297C6-036B-49CE-A1FA-B35F1AC489D6}"/>
    <pc:docChg chg="undo custSel mod addSld delSld modSld sldOrd">
      <pc:chgData name="Peggy Blum" userId="32722c860e228486" providerId="LiveId" clId="{A87297C6-036B-49CE-A1FA-B35F1AC489D6}" dt="2020-09-25T17:24:22.159" v="861" actId="20577"/>
      <pc:docMkLst>
        <pc:docMk/>
      </pc:docMkLst>
      <pc:sldChg chg="del">
        <pc:chgData name="Peggy Blum" userId="32722c860e228486" providerId="LiveId" clId="{A87297C6-036B-49CE-A1FA-B35F1AC489D6}" dt="2020-09-25T13:40:56.129" v="35" actId="2696"/>
        <pc:sldMkLst>
          <pc:docMk/>
          <pc:sldMk cId="1985217493" sldId="257"/>
        </pc:sldMkLst>
      </pc:sldChg>
      <pc:sldChg chg="modSp mod">
        <pc:chgData name="Peggy Blum" userId="32722c860e228486" providerId="LiveId" clId="{A87297C6-036B-49CE-A1FA-B35F1AC489D6}" dt="2020-09-25T17:24:22.159" v="861" actId="20577"/>
        <pc:sldMkLst>
          <pc:docMk/>
          <pc:sldMk cId="2058998728" sldId="266"/>
        </pc:sldMkLst>
        <pc:spChg chg="mod">
          <ac:chgData name="Peggy Blum" userId="32722c860e228486" providerId="LiveId" clId="{A87297C6-036B-49CE-A1FA-B35F1AC489D6}" dt="2020-09-25T17:24:22.159" v="861" actId="20577"/>
          <ac:spMkLst>
            <pc:docMk/>
            <pc:sldMk cId="2058998728" sldId="266"/>
            <ac:spMk id="4" creationId="{FAA401BA-FE71-4005-9579-7E68C104CAEF}"/>
          </ac:spMkLst>
        </pc:spChg>
      </pc:sldChg>
      <pc:sldChg chg="modSp mod">
        <pc:chgData name="Peggy Blum" userId="32722c860e228486" providerId="LiveId" clId="{A87297C6-036B-49CE-A1FA-B35F1AC489D6}" dt="2020-09-25T13:40:48.489" v="34" actId="20577"/>
        <pc:sldMkLst>
          <pc:docMk/>
          <pc:sldMk cId="4220882291" sldId="267"/>
        </pc:sldMkLst>
        <pc:spChg chg="mod">
          <ac:chgData name="Peggy Blum" userId="32722c860e228486" providerId="LiveId" clId="{A87297C6-036B-49CE-A1FA-B35F1AC489D6}" dt="2020-09-25T13:40:48.489" v="34" actId="20577"/>
          <ac:spMkLst>
            <pc:docMk/>
            <pc:sldMk cId="4220882291" sldId="267"/>
            <ac:spMk id="4" creationId="{FAA401BA-FE71-4005-9579-7E68C104CAEF}"/>
          </ac:spMkLst>
        </pc:spChg>
      </pc:sldChg>
      <pc:sldChg chg="addSp delSp modSp mod chgLayout">
        <pc:chgData name="Peggy Blum" userId="32722c860e228486" providerId="LiveId" clId="{A87297C6-036B-49CE-A1FA-B35F1AC489D6}" dt="2020-09-25T13:47:15.208" v="158" actId="255"/>
        <pc:sldMkLst>
          <pc:docMk/>
          <pc:sldMk cId="675314163" sldId="269"/>
        </pc:sldMkLst>
        <pc:spChg chg="mod ord">
          <ac:chgData name="Peggy Blum" userId="32722c860e228486" providerId="LiveId" clId="{A87297C6-036B-49CE-A1FA-B35F1AC489D6}" dt="2020-09-25T13:44:47.499" v="106" actId="26606"/>
          <ac:spMkLst>
            <pc:docMk/>
            <pc:sldMk cId="675314163" sldId="269"/>
            <ac:spMk id="7" creationId="{0DB2E712-8822-4460-9CA1-D8BECBD26FC2}"/>
          </ac:spMkLst>
        </pc:spChg>
        <pc:spChg chg="del mod ord">
          <ac:chgData name="Peggy Blum" userId="32722c860e228486" providerId="LiveId" clId="{A87297C6-036B-49CE-A1FA-B35F1AC489D6}" dt="2020-09-25T13:44:34.909" v="105"/>
          <ac:spMkLst>
            <pc:docMk/>
            <pc:sldMk cId="675314163" sldId="269"/>
            <ac:spMk id="9" creationId="{240F9704-A06F-4E93-9C8D-E20628EAE33C}"/>
          </ac:spMkLst>
        </pc:spChg>
        <pc:spChg chg="add mod">
          <ac:chgData name="Peggy Blum" userId="32722c860e228486" providerId="LiveId" clId="{A87297C6-036B-49CE-A1FA-B35F1AC489D6}" dt="2020-09-25T13:47:15.208" v="158" actId="255"/>
          <ac:spMkLst>
            <pc:docMk/>
            <pc:sldMk cId="675314163" sldId="269"/>
            <ac:spMk id="11" creationId="{A0C6C14F-DF6A-4318-A654-DC4341EFA680}"/>
          </ac:spMkLst>
        </pc:spChg>
        <pc:picChg chg="add mod">
          <ac:chgData name="Peggy Blum" userId="32722c860e228486" providerId="LiveId" clId="{A87297C6-036B-49CE-A1FA-B35F1AC489D6}" dt="2020-09-25T13:45:32.554" v="108" actId="27614"/>
          <ac:picMkLst>
            <pc:docMk/>
            <pc:sldMk cId="675314163" sldId="269"/>
            <ac:picMk id="2" creationId="{D775826B-31F9-412A-BDE0-00B2C3F31DCC}"/>
          </ac:picMkLst>
        </pc:picChg>
        <pc:picChg chg="del">
          <ac:chgData name="Peggy Blum" userId="32722c860e228486" providerId="LiveId" clId="{A87297C6-036B-49CE-A1FA-B35F1AC489D6}" dt="2020-09-25T13:41:37.316" v="99" actId="21"/>
          <ac:picMkLst>
            <pc:docMk/>
            <pc:sldMk cId="675314163" sldId="269"/>
            <ac:picMk id="3" creationId="{4F12BBE0-7188-4053-B1D8-C97B93D9207F}"/>
          </ac:picMkLst>
        </pc:picChg>
      </pc:sldChg>
      <pc:sldChg chg="del">
        <pc:chgData name="Peggy Blum" userId="32722c860e228486" providerId="LiveId" clId="{A87297C6-036B-49CE-A1FA-B35F1AC489D6}" dt="2020-09-25T13:47:31.768" v="159" actId="2696"/>
        <pc:sldMkLst>
          <pc:docMk/>
          <pc:sldMk cId="3682556046" sldId="270"/>
        </pc:sldMkLst>
      </pc:sldChg>
      <pc:sldChg chg="addSp delSp modSp mod">
        <pc:chgData name="Peggy Blum" userId="32722c860e228486" providerId="LiveId" clId="{A87297C6-036B-49CE-A1FA-B35F1AC489D6}" dt="2020-09-25T13:59:29.217" v="385" actId="26606"/>
        <pc:sldMkLst>
          <pc:docMk/>
          <pc:sldMk cId="1986238872" sldId="273"/>
        </pc:sldMkLst>
        <pc:spChg chg="add del mod">
          <ac:chgData name="Peggy Blum" userId="32722c860e228486" providerId="LiveId" clId="{A87297C6-036B-49CE-A1FA-B35F1AC489D6}" dt="2020-09-25T13:52:44.958" v="274"/>
          <ac:spMkLst>
            <pc:docMk/>
            <pc:sldMk cId="1986238872" sldId="273"/>
            <ac:spMk id="3" creationId="{39C824BE-112B-46D6-AA37-51AB639F4C6D}"/>
          </ac:spMkLst>
        </pc:spChg>
        <pc:spChg chg="mod">
          <ac:chgData name="Peggy Blum" userId="32722c860e228486" providerId="LiveId" clId="{A87297C6-036B-49CE-A1FA-B35F1AC489D6}" dt="2020-09-25T13:59:29.217" v="385" actId="26606"/>
          <ac:spMkLst>
            <pc:docMk/>
            <pc:sldMk cId="1986238872" sldId="273"/>
            <ac:spMk id="7" creationId="{0DB2E712-8822-4460-9CA1-D8BECBD26FC2}"/>
          </ac:spMkLst>
        </pc:spChg>
        <pc:spChg chg="mod">
          <ac:chgData name="Peggy Blum" userId="32722c860e228486" providerId="LiveId" clId="{A87297C6-036B-49CE-A1FA-B35F1AC489D6}" dt="2020-09-25T13:59:29.217" v="385" actId="26606"/>
          <ac:spMkLst>
            <pc:docMk/>
            <pc:sldMk cId="1986238872" sldId="273"/>
            <ac:spMk id="9" creationId="{240F9704-A06F-4E93-9C8D-E20628EAE33C}"/>
          </ac:spMkLst>
        </pc:spChg>
        <pc:picChg chg="del">
          <ac:chgData name="Peggy Blum" userId="32722c860e228486" providerId="LiveId" clId="{A87297C6-036B-49CE-A1FA-B35F1AC489D6}" dt="2020-09-25T13:48:18.245" v="200" actId="21"/>
          <ac:picMkLst>
            <pc:docMk/>
            <pc:sldMk cId="1986238872" sldId="273"/>
            <ac:picMk id="4" creationId="{F1E259B0-30B4-4879-A31E-D1635AA62C09}"/>
          </ac:picMkLst>
        </pc:picChg>
        <pc:picChg chg="add mod">
          <ac:chgData name="Peggy Blum" userId="32722c860e228486" providerId="LiveId" clId="{A87297C6-036B-49CE-A1FA-B35F1AC489D6}" dt="2020-09-25T13:59:29.217" v="385" actId="26606"/>
          <ac:picMkLst>
            <pc:docMk/>
            <pc:sldMk cId="1986238872" sldId="273"/>
            <ac:picMk id="6" creationId="{1AB27613-8ECE-4948-9FED-F0B4DEFAE301}"/>
          </ac:picMkLst>
        </pc:picChg>
        <pc:cxnChg chg="del">
          <ac:chgData name="Peggy Blum" userId="32722c860e228486" providerId="LiveId" clId="{A87297C6-036B-49CE-A1FA-B35F1AC489D6}" dt="2020-09-25T13:53:34.887" v="280" actId="26606"/>
          <ac:cxnSpMkLst>
            <pc:docMk/>
            <pc:sldMk cId="1986238872" sldId="273"/>
            <ac:cxnSpMk id="33" creationId="{9200C8B5-FB5A-4F8B-A9BD-693C051418A3}"/>
          </ac:cxnSpMkLst>
        </pc:cxnChg>
        <pc:cxnChg chg="add del">
          <ac:chgData name="Peggy Blum" userId="32722c860e228486" providerId="LiveId" clId="{A87297C6-036B-49CE-A1FA-B35F1AC489D6}" dt="2020-09-25T13:59:29.217" v="385" actId="26606"/>
          <ac:cxnSpMkLst>
            <pc:docMk/>
            <pc:sldMk cId="1986238872" sldId="273"/>
            <ac:cxnSpMk id="38" creationId="{9200C8B5-FB5A-4F8B-A9BD-693C051418A3}"/>
          </ac:cxnSpMkLst>
        </pc:cxnChg>
        <pc:cxnChg chg="add">
          <ac:chgData name="Peggy Blum" userId="32722c860e228486" providerId="LiveId" clId="{A87297C6-036B-49CE-A1FA-B35F1AC489D6}" dt="2020-09-25T13:59:29.217" v="385" actId="26606"/>
          <ac:cxnSpMkLst>
            <pc:docMk/>
            <pc:sldMk cId="1986238872" sldId="273"/>
            <ac:cxnSpMk id="43" creationId="{15F1CC53-719A-4763-BF30-5E25A63CEF3C}"/>
          </ac:cxnSpMkLst>
        </pc:cxnChg>
      </pc:sldChg>
      <pc:sldChg chg="addSp delSp modSp mod">
        <pc:chgData name="Peggy Blum" userId="32722c860e228486" providerId="LiveId" clId="{A87297C6-036B-49CE-A1FA-B35F1AC489D6}" dt="2020-09-25T14:00:19.536" v="407" actId="20577"/>
        <pc:sldMkLst>
          <pc:docMk/>
          <pc:sldMk cId="1770076807" sldId="274"/>
        </pc:sldMkLst>
        <pc:spChg chg="add del mod">
          <ac:chgData name="Peggy Blum" userId="32722c860e228486" providerId="LiveId" clId="{A87297C6-036B-49CE-A1FA-B35F1AC489D6}" dt="2020-09-25T13:57:44.144" v="374"/>
          <ac:spMkLst>
            <pc:docMk/>
            <pc:sldMk cId="1770076807" sldId="274"/>
            <ac:spMk id="3" creationId="{596DD96E-056D-454E-8457-2917175A6C53}"/>
          </ac:spMkLst>
        </pc:spChg>
        <pc:spChg chg="mod">
          <ac:chgData name="Peggy Blum" userId="32722c860e228486" providerId="LiveId" clId="{A87297C6-036B-49CE-A1FA-B35F1AC489D6}" dt="2020-09-25T13:59:51.383" v="388" actId="26606"/>
          <ac:spMkLst>
            <pc:docMk/>
            <pc:sldMk cId="1770076807" sldId="274"/>
            <ac:spMk id="7" creationId="{0DB2E712-8822-4460-9CA1-D8BECBD26FC2}"/>
          </ac:spMkLst>
        </pc:spChg>
        <pc:spChg chg="mod ord">
          <ac:chgData name="Peggy Blum" userId="32722c860e228486" providerId="LiveId" clId="{A87297C6-036B-49CE-A1FA-B35F1AC489D6}" dt="2020-09-25T14:00:19.536" v="407" actId="20577"/>
          <ac:spMkLst>
            <pc:docMk/>
            <pc:sldMk cId="1770076807" sldId="274"/>
            <ac:spMk id="9" creationId="{240F9704-A06F-4E93-9C8D-E20628EAE33C}"/>
          </ac:spMkLst>
        </pc:spChg>
        <pc:picChg chg="add mod ord">
          <ac:chgData name="Peggy Blum" userId="32722c860e228486" providerId="LiveId" clId="{A87297C6-036B-49CE-A1FA-B35F1AC489D6}" dt="2020-09-25T13:59:51.383" v="388" actId="26606"/>
          <ac:picMkLst>
            <pc:docMk/>
            <pc:sldMk cId="1770076807" sldId="274"/>
            <ac:picMk id="5" creationId="{D8ED58B1-EA68-44E7-8EC7-DBB361B245D4}"/>
          </ac:picMkLst>
        </pc:picChg>
        <pc:picChg chg="del">
          <ac:chgData name="Peggy Blum" userId="32722c860e228486" providerId="LiveId" clId="{A87297C6-036B-49CE-A1FA-B35F1AC489D6}" dt="2020-09-25T13:55:09.939" v="373" actId="21"/>
          <ac:picMkLst>
            <pc:docMk/>
            <pc:sldMk cId="1770076807" sldId="274"/>
            <ac:picMk id="10" creationId="{E90FF9DF-2605-45A4-A7C2-9B2EB57D7F99}"/>
          </ac:picMkLst>
        </pc:picChg>
        <pc:cxnChg chg="del">
          <ac:chgData name="Peggy Blum" userId="32722c860e228486" providerId="LiveId" clId="{A87297C6-036B-49CE-A1FA-B35F1AC489D6}" dt="2020-09-25T13:57:51.589" v="377" actId="26606"/>
          <ac:cxnSpMkLst>
            <pc:docMk/>
            <pc:sldMk cId="1770076807" sldId="274"/>
            <ac:cxnSpMk id="17" creationId="{15F1CC53-719A-4763-BF30-5E25A63CEF3C}"/>
          </ac:cxnSpMkLst>
        </pc:cxnChg>
        <pc:cxnChg chg="add del">
          <ac:chgData name="Peggy Blum" userId="32722c860e228486" providerId="LiveId" clId="{A87297C6-036B-49CE-A1FA-B35F1AC489D6}" dt="2020-09-25T13:58:51.930" v="380" actId="26606"/>
          <ac:cxnSpMkLst>
            <pc:docMk/>
            <pc:sldMk cId="1770076807" sldId="274"/>
            <ac:cxnSpMk id="22" creationId="{15F1CC53-719A-4763-BF30-5E25A63CEF3C}"/>
          </ac:cxnSpMkLst>
        </pc:cxnChg>
        <pc:cxnChg chg="add del">
          <ac:chgData name="Peggy Blum" userId="32722c860e228486" providerId="LiveId" clId="{A87297C6-036B-49CE-A1FA-B35F1AC489D6}" dt="2020-09-25T13:58:51.930" v="379" actId="26606"/>
          <ac:cxnSpMkLst>
            <pc:docMk/>
            <pc:sldMk cId="1770076807" sldId="274"/>
            <ac:cxnSpMk id="27" creationId="{9200C8B5-FB5A-4F8B-A9BD-693C051418A3}"/>
          </ac:cxnSpMkLst>
        </pc:cxnChg>
        <pc:cxnChg chg="add del">
          <ac:chgData name="Peggy Blum" userId="32722c860e228486" providerId="LiveId" clId="{A87297C6-036B-49CE-A1FA-B35F1AC489D6}" dt="2020-09-25T13:59:21.560" v="384" actId="26606"/>
          <ac:cxnSpMkLst>
            <pc:docMk/>
            <pc:sldMk cId="1770076807" sldId="274"/>
            <ac:cxnSpMk id="29" creationId="{15F1CC53-719A-4763-BF30-5E25A63CEF3C}"/>
          </ac:cxnSpMkLst>
        </pc:cxnChg>
        <pc:cxnChg chg="add del">
          <ac:chgData name="Peggy Blum" userId="32722c860e228486" providerId="LiveId" clId="{A87297C6-036B-49CE-A1FA-B35F1AC489D6}" dt="2020-09-25T13:59:51.383" v="388" actId="26606"/>
          <ac:cxnSpMkLst>
            <pc:docMk/>
            <pc:sldMk cId="1770076807" sldId="274"/>
            <ac:cxnSpMk id="34" creationId="{15F1CC53-719A-4763-BF30-5E25A63CEF3C}"/>
          </ac:cxnSpMkLst>
        </pc:cxnChg>
        <pc:cxnChg chg="add del">
          <ac:chgData name="Peggy Blum" userId="32722c860e228486" providerId="LiveId" clId="{A87297C6-036B-49CE-A1FA-B35F1AC489D6}" dt="2020-09-25T13:59:51.383" v="387" actId="26606"/>
          <ac:cxnSpMkLst>
            <pc:docMk/>
            <pc:sldMk cId="1770076807" sldId="274"/>
            <ac:cxnSpMk id="39" creationId="{15F1CC53-719A-4763-BF30-5E25A63CEF3C}"/>
          </ac:cxnSpMkLst>
        </pc:cxnChg>
        <pc:cxnChg chg="add">
          <ac:chgData name="Peggy Blum" userId="32722c860e228486" providerId="LiveId" clId="{A87297C6-036B-49CE-A1FA-B35F1AC489D6}" dt="2020-09-25T13:59:51.383" v="388" actId="26606"/>
          <ac:cxnSpMkLst>
            <pc:docMk/>
            <pc:sldMk cId="1770076807" sldId="274"/>
            <ac:cxnSpMk id="41" creationId="{15F1CC53-719A-4763-BF30-5E25A63CEF3C}"/>
          </ac:cxnSpMkLst>
        </pc:cxnChg>
      </pc:sldChg>
      <pc:sldChg chg="addSp delSp modSp add del mod ord">
        <pc:chgData name="Peggy Blum" userId="32722c860e228486" providerId="LiveId" clId="{A87297C6-036B-49CE-A1FA-B35F1AC489D6}" dt="2020-09-25T14:14:03.672" v="501" actId="2696"/>
        <pc:sldMkLst>
          <pc:docMk/>
          <pc:sldMk cId="4072701578" sldId="275"/>
        </pc:sldMkLst>
        <pc:spChg chg="add del mod">
          <ac:chgData name="Peggy Blum" userId="32722c860e228486" providerId="LiveId" clId="{A87297C6-036B-49CE-A1FA-B35F1AC489D6}" dt="2020-09-25T14:06:06.770" v="456"/>
          <ac:spMkLst>
            <pc:docMk/>
            <pc:sldMk cId="4072701578" sldId="275"/>
            <ac:spMk id="3" creationId="{020EBE56-EEAE-4EC4-9751-919E9B77DFAD}"/>
          </ac:spMkLst>
        </pc:spChg>
        <pc:spChg chg="mod">
          <ac:chgData name="Peggy Blum" userId="32722c860e228486" providerId="LiveId" clId="{A87297C6-036B-49CE-A1FA-B35F1AC489D6}" dt="2020-09-25T14:12:58.450" v="473" actId="26606"/>
          <ac:spMkLst>
            <pc:docMk/>
            <pc:sldMk cId="4072701578" sldId="275"/>
            <ac:spMk id="7" creationId="{0DB2E712-8822-4460-9CA1-D8BECBD26FC2}"/>
          </ac:spMkLst>
        </pc:spChg>
        <pc:spChg chg="add del mod">
          <ac:chgData name="Peggy Blum" userId="32722c860e228486" providerId="LiveId" clId="{A87297C6-036B-49CE-A1FA-B35F1AC489D6}" dt="2020-09-25T14:10:48.776" v="459"/>
          <ac:spMkLst>
            <pc:docMk/>
            <pc:sldMk cId="4072701578" sldId="275"/>
            <ac:spMk id="8" creationId="{4CB6DF2C-9778-4B3F-A805-4112681A7C41}"/>
          </ac:spMkLst>
        </pc:spChg>
        <pc:spChg chg="mod ord">
          <ac:chgData name="Peggy Blum" userId="32722c860e228486" providerId="LiveId" clId="{A87297C6-036B-49CE-A1FA-B35F1AC489D6}" dt="2020-09-25T14:12:58.450" v="473" actId="26606"/>
          <ac:spMkLst>
            <pc:docMk/>
            <pc:sldMk cId="4072701578" sldId="275"/>
            <ac:spMk id="9" creationId="{240F9704-A06F-4E93-9C8D-E20628EAE33C}"/>
          </ac:spMkLst>
        </pc:spChg>
        <pc:spChg chg="add mod">
          <ac:chgData name="Peggy Blum" userId="32722c860e228486" providerId="LiveId" clId="{A87297C6-036B-49CE-A1FA-B35F1AC489D6}" dt="2020-09-25T14:13:14.414" v="475" actId="21"/>
          <ac:spMkLst>
            <pc:docMk/>
            <pc:sldMk cId="4072701578" sldId="275"/>
            <ac:spMk id="15" creationId="{FFE94B7B-C66A-4D9C-BC0A-54C09C57549B}"/>
          </ac:spMkLst>
        </pc:spChg>
        <pc:picChg chg="add del mod">
          <ac:chgData name="Peggy Blum" userId="32722c860e228486" providerId="LiveId" clId="{A87297C6-036B-49CE-A1FA-B35F1AC489D6}" dt="2020-09-25T14:06:34.204" v="458" actId="21"/>
          <ac:picMkLst>
            <pc:docMk/>
            <pc:sldMk cId="4072701578" sldId="275"/>
            <ac:picMk id="4" creationId="{4640E588-3FD7-4534-BC3D-F5049C08B4EE}"/>
          </ac:picMkLst>
        </pc:picChg>
        <pc:picChg chg="del">
          <ac:chgData name="Peggy Blum" userId="32722c860e228486" providerId="LiveId" clId="{A87297C6-036B-49CE-A1FA-B35F1AC489D6}" dt="2020-09-25T14:04:46.972" v="455" actId="21"/>
          <ac:picMkLst>
            <pc:docMk/>
            <pc:sldMk cId="4072701578" sldId="275"/>
            <ac:picMk id="5" creationId="{D8ED58B1-EA68-44E7-8EC7-DBB361B245D4}"/>
          </ac:picMkLst>
        </pc:picChg>
        <pc:picChg chg="add del mod ord">
          <ac:chgData name="Peggy Blum" userId="32722c860e228486" providerId="LiveId" clId="{A87297C6-036B-49CE-A1FA-B35F1AC489D6}" dt="2020-09-25T14:13:14.414" v="475" actId="21"/>
          <ac:picMkLst>
            <pc:docMk/>
            <pc:sldMk cId="4072701578" sldId="275"/>
            <ac:picMk id="11" creationId="{38B5089B-532A-47E1-A093-AFADE03E0577}"/>
          </ac:picMkLst>
        </pc:picChg>
        <pc:picChg chg="add del mod">
          <ac:chgData name="Peggy Blum" userId="32722c860e228486" providerId="LiveId" clId="{A87297C6-036B-49CE-A1FA-B35F1AC489D6}" dt="2020-09-25T14:13:08.423" v="474" actId="21"/>
          <ac:picMkLst>
            <pc:docMk/>
            <pc:sldMk cId="4072701578" sldId="275"/>
            <ac:picMk id="13" creationId="{3CBC35C4-5487-4907-8D03-63C2764F89E6}"/>
          </ac:picMkLst>
        </pc:picChg>
        <pc:cxnChg chg="del">
          <ac:chgData name="Peggy Blum" userId="32722c860e228486" providerId="LiveId" clId="{A87297C6-036B-49CE-A1FA-B35F1AC489D6}" dt="2020-09-25T14:06:18.814" v="457" actId="26606"/>
          <ac:cxnSpMkLst>
            <pc:docMk/>
            <pc:sldMk cId="4072701578" sldId="275"/>
            <ac:cxnSpMk id="41" creationId="{15F1CC53-719A-4763-BF30-5E25A63CEF3C}"/>
          </ac:cxnSpMkLst>
        </pc:cxnChg>
        <pc:cxnChg chg="add del">
          <ac:chgData name="Peggy Blum" userId="32722c860e228486" providerId="LiveId" clId="{A87297C6-036B-49CE-A1FA-B35F1AC489D6}" dt="2020-09-25T14:11:12.784" v="464" actId="26606"/>
          <ac:cxnSpMkLst>
            <pc:docMk/>
            <pc:sldMk cId="4072701578" sldId="275"/>
            <ac:cxnSpMk id="46" creationId="{9200C8B5-FB5A-4F8B-A9BD-693C051418A3}"/>
          </ac:cxnSpMkLst>
        </pc:cxnChg>
        <pc:cxnChg chg="add del">
          <ac:chgData name="Peggy Blum" userId="32722c860e228486" providerId="LiveId" clId="{A87297C6-036B-49CE-A1FA-B35F1AC489D6}" dt="2020-09-25T14:11:12.784" v="463" actId="26606"/>
          <ac:cxnSpMkLst>
            <pc:docMk/>
            <pc:sldMk cId="4072701578" sldId="275"/>
            <ac:cxnSpMk id="51" creationId="{15F1CC53-719A-4763-BF30-5E25A63CEF3C}"/>
          </ac:cxnSpMkLst>
        </pc:cxnChg>
        <pc:cxnChg chg="add del">
          <ac:chgData name="Peggy Blum" userId="32722c860e228486" providerId="LiveId" clId="{A87297C6-036B-49CE-A1FA-B35F1AC489D6}" dt="2020-09-25T14:12:16.475" v="468" actId="26606"/>
          <ac:cxnSpMkLst>
            <pc:docMk/>
            <pc:sldMk cId="4072701578" sldId="275"/>
            <ac:cxnSpMk id="53" creationId="{9200C8B5-FB5A-4F8B-A9BD-693C051418A3}"/>
          </ac:cxnSpMkLst>
        </pc:cxnChg>
        <pc:cxnChg chg="add del">
          <ac:chgData name="Peggy Blum" userId="32722c860e228486" providerId="LiveId" clId="{A87297C6-036B-49CE-A1FA-B35F1AC489D6}" dt="2020-09-25T14:12:38.009" v="470" actId="26606"/>
          <ac:cxnSpMkLst>
            <pc:docMk/>
            <pc:sldMk cId="4072701578" sldId="275"/>
            <ac:cxnSpMk id="58" creationId="{FA32BB39-F62E-43E2-BD90-29FA555154B1}"/>
          </ac:cxnSpMkLst>
        </pc:cxnChg>
        <pc:cxnChg chg="add del">
          <ac:chgData name="Peggy Blum" userId="32722c860e228486" providerId="LiveId" clId="{A87297C6-036B-49CE-A1FA-B35F1AC489D6}" dt="2020-09-25T14:12:58.450" v="473" actId="26606"/>
          <ac:cxnSpMkLst>
            <pc:docMk/>
            <pc:sldMk cId="4072701578" sldId="275"/>
            <ac:cxnSpMk id="63" creationId="{FA32BB39-F62E-43E2-BD90-29FA555154B1}"/>
          </ac:cxnSpMkLst>
        </pc:cxnChg>
        <pc:cxnChg chg="add">
          <ac:chgData name="Peggy Blum" userId="32722c860e228486" providerId="LiveId" clId="{A87297C6-036B-49CE-A1FA-B35F1AC489D6}" dt="2020-09-25T14:12:58.450" v="473" actId="26606"/>
          <ac:cxnSpMkLst>
            <pc:docMk/>
            <pc:sldMk cId="4072701578" sldId="275"/>
            <ac:cxnSpMk id="68" creationId="{FA32BB39-F62E-43E2-BD90-29FA555154B1}"/>
          </ac:cxnSpMkLst>
        </pc:cxnChg>
      </pc:sldChg>
      <pc:sldChg chg="modSp add del mod">
        <pc:chgData name="Peggy Blum" userId="32722c860e228486" providerId="LiveId" clId="{A87297C6-036B-49CE-A1FA-B35F1AC489D6}" dt="2020-09-25T14:13:53.726" v="497" actId="2696"/>
        <pc:sldMkLst>
          <pc:docMk/>
          <pc:sldMk cId="1910225854" sldId="276"/>
        </pc:sldMkLst>
        <pc:spChg chg="mod">
          <ac:chgData name="Peggy Blum" userId="32722c860e228486" providerId="LiveId" clId="{A87297C6-036B-49CE-A1FA-B35F1AC489D6}" dt="2020-09-25T14:13:29.431" v="496" actId="20577"/>
          <ac:spMkLst>
            <pc:docMk/>
            <pc:sldMk cId="1910225854" sldId="276"/>
            <ac:spMk id="7" creationId="{0DB2E712-8822-4460-9CA1-D8BECBD26FC2}"/>
          </ac:spMkLst>
        </pc:spChg>
      </pc:sldChg>
      <pc:sldChg chg="addSp delSp modSp add mod">
        <pc:chgData name="Peggy Blum" userId="32722c860e228486" providerId="LiveId" clId="{A87297C6-036B-49CE-A1FA-B35F1AC489D6}" dt="2020-09-25T14:16:23.838" v="569" actId="26606"/>
        <pc:sldMkLst>
          <pc:docMk/>
          <pc:sldMk cId="4104375174" sldId="276"/>
        </pc:sldMkLst>
        <pc:spChg chg="add del mod">
          <ac:chgData name="Peggy Blum" userId="32722c860e228486" providerId="LiveId" clId="{A87297C6-036B-49CE-A1FA-B35F1AC489D6}" dt="2020-09-25T14:16:20.263" v="566"/>
          <ac:spMkLst>
            <pc:docMk/>
            <pc:sldMk cId="4104375174" sldId="276"/>
            <ac:spMk id="3" creationId="{970CACB6-6E8A-4557-888B-BEA5085AE640}"/>
          </ac:spMkLst>
        </pc:spChg>
        <pc:spChg chg="mod">
          <ac:chgData name="Peggy Blum" userId="32722c860e228486" providerId="LiveId" clId="{A87297C6-036B-49CE-A1FA-B35F1AC489D6}" dt="2020-09-25T14:14:12.316" v="518" actId="20577"/>
          <ac:spMkLst>
            <pc:docMk/>
            <pc:sldMk cId="4104375174" sldId="276"/>
            <ac:spMk id="7" creationId="{0DB2E712-8822-4460-9CA1-D8BECBD26FC2}"/>
          </ac:spMkLst>
        </pc:spChg>
        <pc:spChg chg="mod ord">
          <ac:chgData name="Peggy Blum" userId="32722c860e228486" providerId="LiveId" clId="{A87297C6-036B-49CE-A1FA-B35F1AC489D6}" dt="2020-09-25T14:16:23.838" v="569" actId="26606"/>
          <ac:spMkLst>
            <pc:docMk/>
            <pc:sldMk cId="4104375174" sldId="276"/>
            <ac:spMk id="9" creationId="{240F9704-A06F-4E93-9C8D-E20628EAE33C}"/>
          </ac:spMkLst>
        </pc:spChg>
        <pc:picChg chg="del">
          <ac:chgData name="Peggy Blum" userId="32722c860e228486" providerId="LiveId" clId="{A87297C6-036B-49CE-A1FA-B35F1AC489D6}" dt="2020-09-25T14:14:51.812" v="565" actId="21"/>
          <ac:picMkLst>
            <pc:docMk/>
            <pc:sldMk cId="4104375174" sldId="276"/>
            <ac:picMk id="5" creationId="{D8ED58B1-EA68-44E7-8EC7-DBB361B245D4}"/>
          </ac:picMkLst>
        </pc:picChg>
        <pc:picChg chg="add mod">
          <ac:chgData name="Peggy Blum" userId="32722c860e228486" providerId="LiveId" clId="{A87297C6-036B-49CE-A1FA-B35F1AC489D6}" dt="2020-09-25T14:16:23.838" v="569" actId="26606"/>
          <ac:picMkLst>
            <pc:docMk/>
            <pc:sldMk cId="4104375174" sldId="276"/>
            <ac:picMk id="6" creationId="{301F24D3-5DCE-4D14-A999-A39F05B3C802}"/>
          </ac:picMkLst>
        </pc:picChg>
        <pc:cxnChg chg="del">
          <ac:chgData name="Peggy Blum" userId="32722c860e228486" providerId="LiveId" clId="{A87297C6-036B-49CE-A1FA-B35F1AC489D6}" dt="2020-09-25T14:16:23.838" v="569" actId="26606"/>
          <ac:cxnSpMkLst>
            <pc:docMk/>
            <pc:sldMk cId="4104375174" sldId="276"/>
            <ac:cxnSpMk id="41" creationId="{15F1CC53-719A-4763-BF30-5E25A63CEF3C}"/>
          </ac:cxnSpMkLst>
        </pc:cxnChg>
        <pc:cxnChg chg="add">
          <ac:chgData name="Peggy Blum" userId="32722c860e228486" providerId="LiveId" clId="{A87297C6-036B-49CE-A1FA-B35F1AC489D6}" dt="2020-09-25T14:16:23.838" v="569" actId="26606"/>
          <ac:cxnSpMkLst>
            <pc:docMk/>
            <pc:sldMk cId="4104375174" sldId="276"/>
            <ac:cxnSpMk id="46" creationId="{15F1CC53-719A-4763-BF30-5E25A63CEF3C}"/>
          </ac:cxnSpMkLst>
        </pc:cxnChg>
      </pc:sldChg>
      <pc:sldChg chg="addSp delSp modSp add mod">
        <pc:chgData name="Peggy Blum" userId="32722c860e228486" providerId="LiveId" clId="{A87297C6-036B-49CE-A1FA-B35F1AC489D6}" dt="2020-09-25T14:19:58.144" v="676" actId="20577"/>
        <pc:sldMkLst>
          <pc:docMk/>
          <pc:sldMk cId="2714022673" sldId="277"/>
        </pc:sldMkLst>
        <pc:spChg chg="add del mod">
          <ac:chgData name="Peggy Blum" userId="32722c860e228486" providerId="LiveId" clId="{A87297C6-036B-49CE-A1FA-B35F1AC489D6}" dt="2020-09-25T14:19:25.795" v="617"/>
          <ac:spMkLst>
            <pc:docMk/>
            <pc:sldMk cId="2714022673" sldId="277"/>
            <ac:spMk id="3" creationId="{EEE4D28B-C6DD-492A-B13B-B96F0D29B036}"/>
          </ac:spMkLst>
        </pc:spChg>
        <pc:spChg chg="mod">
          <ac:chgData name="Peggy Blum" userId="32722c860e228486" providerId="LiveId" clId="{A87297C6-036B-49CE-A1FA-B35F1AC489D6}" dt="2020-09-25T14:16:45.174" v="591" actId="20577"/>
          <ac:spMkLst>
            <pc:docMk/>
            <pc:sldMk cId="2714022673" sldId="277"/>
            <ac:spMk id="7" creationId="{0DB2E712-8822-4460-9CA1-D8BECBD26FC2}"/>
          </ac:spMkLst>
        </pc:spChg>
        <pc:spChg chg="mod ord">
          <ac:chgData name="Peggy Blum" userId="32722c860e228486" providerId="LiveId" clId="{A87297C6-036B-49CE-A1FA-B35F1AC489D6}" dt="2020-09-25T14:19:58.144" v="676" actId="20577"/>
          <ac:spMkLst>
            <pc:docMk/>
            <pc:sldMk cId="2714022673" sldId="277"/>
            <ac:spMk id="9" creationId="{240F9704-A06F-4E93-9C8D-E20628EAE33C}"/>
          </ac:spMkLst>
        </pc:spChg>
        <pc:picChg chg="add mod">
          <ac:chgData name="Peggy Blum" userId="32722c860e228486" providerId="LiveId" clId="{A87297C6-036B-49CE-A1FA-B35F1AC489D6}" dt="2020-09-25T14:19:31.866" v="620" actId="26606"/>
          <ac:picMkLst>
            <pc:docMk/>
            <pc:sldMk cId="2714022673" sldId="277"/>
            <ac:picMk id="5" creationId="{F385B908-F869-4A44-BF42-2AF44E35540D}"/>
          </ac:picMkLst>
        </pc:picChg>
        <pc:picChg chg="del">
          <ac:chgData name="Peggy Blum" userId="32722c860e228486" providerId="LiveId" clId="{A87297C6-036B-49CE-A1FA-B35F1AC489D6}" dt="2020-09-25T14:17:15.938" v="616" actId="21"/>
          <ac:picMkLst>
            <pc:docMk/>
            <pc:sldMk cId="2714022673" sldId="277"/>
            <ac:picMk id="6" creationId="{301F24D3-5DCE-4D14-A999-A39F05B3C802}"/>
          </ac:picMkLst>
        </pc:picChg>
        <pc:cxnChg chg="del">
          <ac:chgData name="Peggy Blum" userId="32722c860e228486" providerId="LiveId" clId="{A87297C6-036B-49CE-A1FA-B35F1AC489D6}" dt="2020-09-25T14:19:31.866" v="620" actId="26606"/>
          <ac:cxnSpMkLst>
            <pc:docMk/>
            <pc:sldMk cId="2714022673" sldId="277"/>
            <ac:cxnSpMk id="46" creationId="{15F1CC53-719A-4763-BF30-5E25A63CEF3C}"/>
          </ac:cxnSpMkLst>
        </pc:cxnChg>
        <pc:cxnChg chg="add">
          <ac:chgData name="Peggy Blum" userId="32722c860e228486" providerId="LiveId" clId="{A87297C6-036B-49CE-A1FA-B35F1AC489D6}" dt="2020-09-25T14:19:31.866" v="620" actId="26606"/>
          <ac:cxnSpMkLst>
            <pc:docMk/>
            <pc:sldMk cId="2714022673" sldId="277"/>
            <ac:cxnSpMk id="51" creationId="{9200C8B5-FB5A-4F8B-A9BD-693C051418A3}"/>
          </ac:cxnSpMkLst>
        </pc:cxnChg>
      </pc:sldChg>
      <pc:sldChg chg="modSp add del mod">
        <pc:chgData name="Peggy Blum" userId="32722c860e228486" providerId="LiveId" clId="{A87297C6-036B-49CE-A1FA-B35F1AC489D6}" dt="2020-09-25T17:23:07.431" v="847" actId="2696"/>
        <pc:sldMkLst>
          <pc:docMk/>
          <pc:sldMk cId="1262493507" sldId="278"/>
        </pc:sldMkLst>
        <pc:spChg chg="mod">
          <ac:chgData name="Peggy Blum" userId="32722c860e228486" providerId="LiveId" clId="{A87297C6-036B-49CE-A1FA-B35F1AC489D6}" dt="2020-09-25T14:20:30.829" v="689" actId="313"/>
          <ac:spMkLst>
            <pc:docMk/>
            <pc:sldMk cId="1262493507" sldId="278"/>
            <ac:spMk id="7" creationId="{0DB2E712-8822-4460-9CA1-D8BECBD26FC2}"/>
          </ac:spMkLst>
        </pc:spChg>
      </pc:sldChg>
      <pc:sldChg chg="addSp delSp modSp add mod">
        <pc:chgData name="Peggy Blum" userId="32722c860e228486" providerId="LiveId" clId="{A87297C6-036B-49CE-A1FA-B35F1AC489D6}" dt="2020-09-25T17:22:53.075" v="846" actId="20577"/>
        <pc:sldMkLst>
          <pc:docMk/>
          <pc:sldMk cId="2588412642" sldId="279"/>
        </pc:sldMkLst>
        <pc:spChg chg="add del mod">
          <ac:chgData name="Peggy Blum" userId="32722c860e228486" providerId="LiveId" clId="{A87297C6-036B-49CE-A1FA-B35F1AC489D6}" dt="2020-09-25T17:22:39.241" v="830"/>
          <ac:spMkLst>
            <pc:docMk/>
            <pc:sldMk cId="2588412642" sldId="279"/>
            <ac:spMk id="3" creationId="{5E63A187-6E94-402B-81C7-2ECC31E03666}"/>
          </ac:spMkLst>
        </pc:spChg>
        <pc:spChg chg="mod ord">
          <ac:chgData name="Peggy Blum" userId="32722c860e228486" providerId="LiveId" clId="{A87297C6-036B-49CE-A1FA-B35F1AC489D6}" dt="2020-09-25T17:22:53.075" v="846" actId="20577"/>
          <ac:spMkLst>
            <pc:docMk/>
            <pc:sldMk cId="2588412642" sldId="279"/>
            <ac:spMk id="9" creationId="{240F9704-A06F-4E93-9C8D-E20628EAE33C}"/>
          </ac:spMkLst>
        </pc:spChg>
        <pc:picChg chg="del">
          <ac:chgData name="Peggy Blum" userId="32722c860e228486" providerId="LiveId" clId="{A87297C6-036B-49CE-A1FA-B35F1AC489D6}" dt="2020-09-25T17:21:12.955" v="827" actId="21"/>
          <ac:picMkLst>
            <pc:docMk/>
            <pc:sldMk cId="2588412642" sldId="279"/>
            <ac:picMk id="5" creationId="{F385B908-F869-4A44-BF42-2AF44E35540D}"/>
          </ac:picMkLst>
        </pc:picChg>
        <pc:picChg chg="add mod">
          <ac:chgData name="Peggy Blum" userId="32722c860e228486" providerId="LiveId" clId="{A87297C6-036B-49CE-A1FA-B35F1AC489D6}" dt="2020-09-25T17:22:43.388" v="833" actId="26606"/>
          <ac:picMkLst>
            <pc:docMk/>
            <pc:sldMk cId="2588412642" sldId="279"/>
            <ac:picMk id="6" creationId="{2F0763ED-7BC5-45AB-ACB0-BFFC3DED0CC6}"/>
          </ac:picMkLst>
        </pc:picChg>
        <pc:cxnChg chg="del">
          <ac:chgData name="Peggy Blum" userId="32722c860e228486" providerId="LiveId" clId="{A87297C6-036B-49CE-A1FA-B35F1AC489D6}" dt="2020-09-25T17:22:43.388" v="833" actId="26606"/>
          <ac:cxnSpMkLst>
            <pc:docMk/>
            <pc:sldMk cId="2588412642" sldId="279"/>
            <ac:cxnSpMk id="51" creationId="{9200C8B5-FB5A-4F8B-A9BD-693C051418A3}"/>
          </ac:cxnSpMkLst>
        </pc:cxnChg>
        <pc:cxnChg chg="add">
          <ac:chgData name="Peggy Blum" userId="32722c860e228486" providerId="LiveId" clId="{A87297C6-036B-49CE-A1FA-B35F1AC489D6}" dt="2020-09-25T17:22:43.388" v="833" actId="26606"/>
          <ac:cxnSpMkLst>
            <pc:docMk/>
            <pc:sldMk cId="2588412642" sldId="279"/>
            <ac:cxnSpMk id="56" creationId="{9200C8B5-FB5A-4F8B-A9BD-693C051418A3}"/>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2-07T11:19:26.749" idx="2">
    <p:pos x="4735" y="1976"/>
    <p:text>Switched 'wearable technology' and 'made-to-order' round to reflect order discussed in text. 'Made-to-order' actually mentioned in next section.</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11T12:43:46.573" idx="4">
    <p:pos x="7035" y="1313"/>
    <p:text>Original image of woman in grey dress with topknot not in book so replaced with this photo from p. 38.</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5717EAD-FBC3-4F1D-BB57-92993409ECB3}"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06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17EAD-FBC3-4F1D-BB57-92993409ECB3}"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176883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17EAD-FBC3-4F1D-BB57-92993409ECB3}"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91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17EAD-FBC3-4F1D-BB57-92993409ECB3}"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216667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17EAD-FBC3-4F1D-BB57-92993409ECB3}"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76900-6CF9-437A-B217-A7E8A20EDC5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2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717EAD-FBC3-4F1D-BB57-92993409ECB3}"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136487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717EAD-FBC3-4F1D-BB57-92993409ECB3}"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362272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717EAD-FBC3-4F1D-BB57-92993409ECB3}"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179387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17EAD-FBC3-4F1D-BB57-92993409ECB3}"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6939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717EAD-FBC3-4F1D-BB57-92993409ECB3}"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6900-6CF9-437A-B217-A7E8A20EDC5D}" type="slidenum">
              <a:rPr lang="en-US" smtClean="0"/>
              <a:t>‹#›</a:t>
            </a:fld>
            <a:endParaRPr lang="en-US"/>
          </a:p>
        </p:txBody>
      </p:sp>
    </p:spTree>
    <p:extLst>
      <p:ext uri="{BB962C8B-B14F-4D97-AF65-F5344CB8AC3E}">
        <p14:creationId xmlns:p14="http://schemas.microsoft.com/office/powerpoint/2010/main" val="385046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717EAD-FBC3-4F1D-BB57-92993409ECB3}"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76900-6CF9-437A-B217-A7E8A20EDC5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7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5717EAD-FBC3-4F1D-BB57-92993409ECB3}" type="datetimeFigureOut">
              <a:rPr lang="en-US" smtClean="0"/>
              <a:t>3/11/2021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6B76900-6CF9-437A-B217-A7E8A20EDC5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792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CDCEA721-EE03-438B-8664-EA3F52FB9A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22389" cy="6867525"/>
          </a:xfrm>
          <a:prstGeom prst="rect">
            <a:avLst/>
          </a:prstGeom>
        </p:spPr>
      </p:pic>
    </p:spTree>
    <p:extLst>
      <p:ext uri="{BB962C8B-B14F-4D97-AF65-F5344CB8AC3E}">
        <p14:creationId xmlns:p14="http://schemas.microsoft.com/office/powerpoint/2010/main" val="339239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C52306F-5A57-4878-A4F5-E40D2737D728}"/>
              </a:ext>
            </a:extLst>
          </p:cNvPr>
          <p:cNvPicPr>
            <a:picLocks noChangeAspect="1"/>
          </p:cNvPicPr>
          <p:nvPr/>
        </p:nvPicPr>
        <p:blipFill rotWithShape="1">
          <a:blip r:embed="rId2">
            <a:extLst>
              <a:ext uri="{28A0092B-C50C-407E-A947-70E740481C1C}">
                <a14:useLocalDpi xmlns:a14="http://schemas.microsoft.com/office/drawing/2010/main" val="0"/>
              </a:ext>
            </a:extLst>
          </a:blip>
          <a:srcRect t="16945" b="7297"/>
          <a:stretch/>
        </p:blipFill>
        <p:spPr>
          <a:xfrm>
            <a:off x="20" y="10"/>
            <a:ext cx="12191980" cy="6857990"/>
          </a:xfrm>
          <a:prstGeom prst="rect">
            <a:avLst/>
          </a:prstGeom>
        </p:spPr>
      </p:pic>
    </p:spTree>
    <p:extLst>
      <p:ext uri="{BB962C8B-B14F-4D97-AF65-F5344CB8AC3E}">
        <p14:creationId xmlns:p14="http://schemas.microsoft.com/office/powerpoint/2010/main" val="154337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14">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4" name="Straight Connector 18">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86" name="Rectangle 20">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A401BA-FE71-4005-9579-7E68C104CAEF}"/>
              </a:ext>
            </a:extLst>
          </p:cNvPr>
          <p:cNvSpPr txBox="1"/>
          <p:nvPr/>
        </p:nvSpPr>
        <p:spPr>
          <a:xfrm>
            <a:off x="643467" y="643467"/>
            <a:ext cx="7164674" cy="5571066"/>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200" dirty="0">
                <a:solidFill>
                  <a:schemeClr val="tx1">
                    <a:alpha val="80000"/>
                  </a:schemeClr>
                </a:solidFill>
                <a:ea typeface="+mj-ea"/>
                <a:cs typeface="+mj-cs"/>
              </a:rPr>
              <a:t>02:</a:t>
            </a:r>
          </a:p>
          <a:p>
            <a:pPr algn="r" defTabSz="914400">
              <a:lnSpc>
                <a:spcPct val="80000"/>
              </a:lnSpc>
              <a:spcBef>
                <a:spcPct val="0"/>
              </a:spcBef>
              <a:spcAft>
                <a:spcPts val="600"/>
              </a:spcAft>
            </a:pPr>
            <a:r>
              <a:rPr lang="en-US" sz="5000" cap="all" spc="200" dirty="0">
                <a:solidFill>
                  <a:schemeClr val="tx1">
                    <a:alpha val="80000"/>
                  </a:schemeClr>
                </a:solidFill>
                <a:ea typeface="+mj-ea"/>
                <a:cs typeface="+mj-cs"/>
              </a:rPr>
              <a:t>Design thinking and re-thinking</a:t>
            </a:r>
          </a:p>
          <a:p>
            <a:pPr algn="r" defTabSz="914400">
              <a:lnSpc>
                <a:spcPct val="80000"/>
              </a:lnSpc>
              <a:spcBef>
                <a:spcPct val="0"/>
              </a:spcBef>
              <a:spcAft>
                <a:spcPts val="600"/>
              </a:spcAft>
            </a:pPr>
            <a:endParaRPr lang="en-US" sz="6600" cap="all" spc="200" dirty="0">
              <a:solidFill>
                <a:schemeClr val="tx1">
                  <a:alpha val="80000"/>
                </a:schemeClr>
              </a:solidFill>
              <a:latin typeface="+mj-lt"/>
              <a:ea typeface="+mj-ea"/>
              <a:cs typeface="+mj-cs"/>
            </a:endParaRPr>
          </a:p>
        </p:txBody>
      </p:sp>
      <p:cxnSp>
        <p:nvCxnSpPr>
          <p:cNvPr id="87" name="Straight Connector 22">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53D4E9-7A88-428D-BFF1-15E35B9E0ED8}"/>
              </a:ext>
            </a:extLst>
          </p:cNvPr>
          <p:cNvSpPr txBox="1"/>
          <p:nvPr/>
        </p:nvSpPr>
        <p:spPr>
          <a:xfrm>
            <a:off x="6700683" y="6374535"/>
            <a:ext cx="6200190" cy="276999"/>
          </a:xfrm>
          <a:prstGeom prst="rect">
            <a:avLst/>
          </a:prstGeom>
          <a:noFill/>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en-US" sz="1200" b="1"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Circular Fashion: Making the Fashion Industry Sustainable</a:t>
            </a:r>
          </a:p>
        </p:txBody>
      </p:sp>
      <p:pic>
        <p:nvPicPr>
          <p:cNvPr id="2" name="Picture 1" descr="Logo, company name&#10;&#10;Description automatically generated">
            <a:extLst>
              <a:ext uri="{FF2B5EF4-FFF2-40B4-BE49-F238E27FC236}">
                <a16:creationId xmlns:a16="http://schemas.microsoft.com/office/drawing/2014/main" id="{A6859DE6-A4CD-4EF8-A71F-2FE95006FB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Tree>
    <p:extLst>
      <p:ext uri="{BB962C8B-B14F-4D97-AF65-F5344CB8AC3E}">
        <p14:creationId xmlns:p14="http://schemas.microsoft.com/office/powerpoint/2010/main" val="422088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3133581" cy="1499616"/>
          </a:xfrm>
        </p:spPr>
        <p:txBody>
          <a:bodyPr>
            <a:normAutofit/>
          </a:bodyPr>
          <a:lstStyle/>
          <a:p>
            <a:r>
              <a:rPr lang="en-US" sz="4000" dirty="0"/>
              <a:t>Design thinking</a:t>
            </a:r>
          </a:p>
        </p:txBody>
      </p:sp>
      <p:sp>
        <p:nvSpPr>
          <p:cNvPr id="11" name="Content Placeholder 10">
            <a:extLst>
              <a:ext uri="{FF2B5EF4-FFF2-40B4-BE49-F238E27FC236}">
                <a16:creationId xmlns:a16="http://schemas.microsoft.com/office/drawing/2014/main" id="{A0C6C14F-DF6A-4318-A654-DC4341EFA680}"/>
              </a:ext>
            </a:extLst>
          </p:cNvPr>
          <p:cNvSpPr>
            <a:spLocks noGrp="1"/>
          </p:cNvSpPr>
          <p:nvPr>
            <p:ph idx="1"/>
          </p:nvPr>
        </p:nvSpPr>
        <p:spPr>
          <a:xfrm>
            <a:off x="1024128" y="2286000"/>
            <a:ext cx="3133580" cy="3931920"/>
          </a:xfrm>
        </p:spPr>
        <p:txBody>
          <a:bodyPr>
            <a:normAutofit/>
          </a:bodyPr>
          <a:lstStyle/>
          <a:p>
            <a:endParaRPr lang="en-US" sz="2400" dirty="0"/>
          </a:p>
          <a:p>
            <a:pPr marL="0" indent="0">
              <a:buNone/>
            </a:pPr>
            <a:r>
              <a:rPr lang="en-US" sz="2000" dirty="0"/>
              <a:t>Design thinking is a strategy used to introduce sustainable and circular processes, principles, and mindsets.</a:t>
            </a:r>
          </a:p>
        </p:txBody>
      </p:sp>
      <p:pic>
        <p:nvPicPr>
          <p:cNvPr id="3" name="Picture 2" descr="Logo, company name&#10;&#10;Description automatically generated">
            <a:extLst>
              <a:ext uri="{FF2B5EF4-FFF2-40B4-BE49-F238E27FC236}">
                <a16:creationId xmlns:a16="http://schemas.microsoft.com/office/drawing/2014/main" id="{21863CF2-2C15-49AD-8CDF-272E882737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
        <p:nvSpPr>
          <p:cNvPr id="8" name="TextBox 7">
            <a:extLst>
              <a:ext uri="{FF2B5EF4-FFF2-40B4-BE49-F238E27FC236}">
                <a16:creationId xmlns:a16="http://schemas.microsoft.com/office/drawing/2014/main" id="{82322E00-8B8E-41AA-B9BA-AEAEA02DC91F}"/>
              </a:ext>
            </a:extLst>
          </p:cNvPr>
          <p:cNvSpPr txBox="1"/>
          <p:nvPr/>
        </p:nvSpPr>
        <p:spPr>
          <a:xfrm>
            <a:off x="4498958" y="6125257"/>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9" name="Picture 8">
            <a:extLst>
              <a:ext uri="{FF2B5EF4-FFF2-40B4-BE49-F238E27FC236}">
                <a16:creationId xmlns:a16="http://schemas.microsoft.com/office/drawing/2014/main" id="{47366177-3CEF-482F-9916-8EF77F04A9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8958" y="2059413"/>
            <a:ext cx="7070670" cy="2739173"/>
          </a:xfrm>
          <a:prstGeom prst="rect">
            <a:avLst/>
          </a:prstGeom>
        </p:spPr>
      </p:pic>
    </p:spTree>
    <p:extLst>
      <p:ext uri="{BB962C8B-B14F-4D97-AF65-F5344CB8AC3E}">
        <p14:creationId xmlns:p14="http://schemas.microsoft.com/office/powerpoint/2010/main" val="67531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sz="4000" dirty="0"/>
              <a:t>Circular </a:t>
            </a:r>
            <a:br>
              <a:rPr lang="en-US" sz="4000" dirty="0"/>
            </a:br>
            <a:r>
              <a:rPr lang="en-US" sz="4000" dirty="0"/>
              <a:t>fashion design considerations</a:t>
            </a:r>
          </a:p>
        </p:txBody>
      </p:sp>
      <p:sp>
        <p:nvSpPr>
          <p:cNvPr id="9" name="Content Placeholder 8">
            <a:extLst>
              <a:ext uri="{FF2B5EF4-FFF2-40B4-BE49-F238E27FC236}">
                <a16:creationId xmlns:a16="http://schemas.microsoft.com/office/drawing/2014/main" id="{240F9704-A06F-4E93-9C8D-E20628EAE33C}"/>
              </a:ext>
            </a:extLst>
          </p:cNvPr>
          <p:cNvSpPr>
            <a:spLocks noGrp="1"/>
          </p:cNvSpPr>
          <p:nvPr>
            <p:ph sz="half" idx="1"/>
          </p:nvPr>
        </p:nvSpPr>
        <p:spPr>
          <a:xfrm>
            <a:off x="1024128" y="2286000"/>
            <a:ext cx="6066818" cy="3744004"/>
          </a:xfrm>
        </p:spPr>
        <p:txBody>
          <a:bodyPr vert="horz" lIns="45720" tIns="45720" rIns="45720" bIns="45720" rtlCol="0">
            <a:normAutofit/>
          </a:bodyPr>
          <a:lstStyle/>
          <a:p>
            <a:pPr>
              <a:buFont typeface="Courier New" panose="02070309020205020404" pitchFamily="49" charset="0"/>
              <a:buChar char="o"/>
            </a:pPr>
            <a:endParaRPr lang="en-US" dirty="0"/>
          </a:p>
          <a:p>
            <a:pPr>
              <a:buFont typeface="Courier New" panose="02070309020205020404" pitchFamily="49" charset="0"/>
              <a:buChar char="o"/>
            </a:pPr>
            <a:r>
              <a:rPr lang="en-US" sz="2000" dirty="0"/>
              <a:t> Longevity in design</a:t>
            </a:r>
          </a:p>
          <a:p>
            <a:pPr>
              <a:buFont typeface="Courier New" panose="02070309020205020404" pitchFamily="49" charset="0"/>
              <a:buChar char="o"/>
            </a:pPr>
            <a:r>
              <a:rPr lang="en-US" sz="2000" dirty="0"/>
              <a:t> Dematerialization</a:t>
            </a:r>
            <a:endParaRPr lang="en-US" sz="2000" dirty="0">
              <a:solidFill>
                <a:srgbClr val="FF0000"/>
              </a:solidFill>
            </a:endParaRPr>
          </a:p>
          <a:p>
            <a:pPr>
              <a:buFont typeface="Courier New" panose="02070309020205020404" pitchFamily="49" charset="0"/>
              <a:buChar char="o"/>
            </a:pPr>
            <a:r>
              <a:rPr lang="en-US" sz="2000" dirty="0"/>
              <a:t> Designing with waste</a:t>
            </a:r>
          </a:p>
          <a:p>
            <a:pPr>
              <a:buFont typeface="Courier New" panose="02070309020205020404" pitchFamily="49" charset="0"/>
              <a:buChar char="o"/>
            </a:pPr>
            <a:r>
              <a:rPr lang="en-US" sz="2000" dirty="0"/>
              <a:t> Disassembly</a:t>
            </a:r>
            <a:endParaRPr lang="en-US" sz="2000" dirty="0">
              <a:solidFill>
                <a:srgbClr val="FF0000"/>
              </a:solidFill>
            </a:endParaRPr>
          </a:p>
        </p:txBody>
      </p:sp>
      <p:pic>
        <p:nvPicPr>
          <p:cNvPr id="6" name="Content Placeholder 5">
            <a:extLst>
              <a:ext uri="{FF2B5EF4-FFF2-40B4-BE49-F238E27FC236}">
                <a16:creationId xmlns:a16="http://schemas.microsoft.com/office/drawing/2014/main" id="{1AB27613-8ECE-4948-9FED-F0B4DEFAE30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7552266" y="10"/>
            <a:ext cx="4639733" cy="6857990"/>
          </a:xfrm>
          <a:prstGeom prst="rect">
            <a:avLst/>
          </a:prstGeom>
        </p:spPr>
      </p:pic>
      <p:pic>
        <p:nvPicPr>
          <p:cNvPr id="2" name="Picture 1" descr="Logo, company name&#10;&#10;Description automatically generated">
            <a:extLst>
              <a:ext uri="{FF2B5EF4-FFF2-40B4-BE49-F238E27FC236}">
                <a16:creationId xmlns:a16="http://schemas.microsoft.com/office/drawing/2014/main" id="{0BDFCDBC-1BFC-4B7F-A82D-9D4A307E9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
        <p:nvSpPr>
          <p:cNvPr id="8" name="TextBox 7">
            <a:extLst>
              <a:ext uri="{FF2B5EF4-FFF2-40B4-BE49-F238E27FC236}">
                <a16:creationId xmlns:a16="http://schemas.microsoft.com/office/drawing/2014/main" id="{761CD284-8C0D-4529-9C07-8F1E676EEBC2}"/>
              </a:ext>
            </a:extLst>
          </p:cNvPr>
          <p:cNvSpPr txBox="1"/>
          <p:nvPr/>
        </p:nvSpPr>
        <p:spPr>
          <a:xfrm>
            <a:off x="1024128" y="6125257"/>
            <a:ext cx="620785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98623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4000" dirty="0"/>
              <a:t>Longevity in design</a:t>
            </a:r>
          </a:p>
        </p:txBody>
      </p:sp>
      <p:pic>
        <p:nvPicPr>
          <p:cNvPr id="6" name="Content Placeholder 5">
            <a:extLst>
              <a:ext uri="{FF2B5EF4-FFF2-40B4-BE49-F238E27FC236}">
                <a16:creationId xmlns:a16="http://schemas.microsoft.com/office/drawing/2014/main" id="{DA08147C-FCE1-4928-98A7-37F732DC8BA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1325462" y="1850987"/>
            <a:ext cx="2656192" cy="3983915"/>
          </a:xfrm>
          <a:prstGeom prst="rect">
            <a:avLst/>
          </a:prstGeom>
        </p:spPr>
      </p:pic>
      <p:sp>
        <p:nvSpPr>
          <p:cNvPr id="9" name="Content Placeholder 8">
            <a:extLst>
              <a:ext uri="{FF2B5EF4-FFF2-40B4-BE49-F238E27FC236}">
                <a16:creationId xmlns:a16="http://schemas.microsoft.com/office/drawing/2014/main" id="{240F9704-A06F-4E93-9C8D-E20628EAE33C}"/>
              </a:ext>
            </a:extLst>
          </p:cNvPr>
          <p:cNvSpPr>
            <a:spLocks noGrp="1"/>
          </p:cNvSpPr>
          <p:nvPr>
            <p:ph sz="half" idx="1"/>
          </p:nvPr>
        </p:nvSpPr>
        <p:spPr>
          <a:xfrm>
            <a:off x="5884164" y="2100777"/>
            <a:ext cx="5680587" cy="4023360"/>
          </a:xfrm>
        </p:spPr>
        <p:txBody>
          <a:bodyPr vert="horz" lIns="45720" tIns="45720" rIns="45720" bIns="45720" rtlCol="0">
            <a:normAutofit/>
          </a:bodyPr>
          <a:lstStyle/>
          <a:p>
            <a:pPr>
              <a:buFont typeface="Courier New" panose="02070309020205020404" pitchFamily="49" charset="0"/>
              <a:buChar char="o"/>
            </a:pPr>
            <a:endParaRPr lang="en-US" dirty="0"/>
          </a:p>
          <a:p>
            <a:pPr>
              <a:buFont typeface="Courier New" panose="02070309020205020404" pitchFamily="49" charset="0"/>
              <a:buChar char="o"/>
            </a:pPr>
            <a:r>
              <a:rPr lang="en-US" sz="2000" dirty="0"/>
              <a:t> Slow design</a:t>
            </a:r>
          </a:p>
          <a:p>
            <a:pPr>
              <a:buFont typeface="Courier New" panose="02070309020205020404" pitchFamily="49" charset="0"/>
              <a:buChar char="o"/>
            </a:pPr>
            <a:r>
              <a:rPr lang="en-US" sz="2000" dirty="0"/>
              <a:t> Durability</a:t>
            </a:r>
          </a:p>
          <a:p>
            <a:pPr>
              <a:buFont typeface="Courier New" panose="02070309020205020404" pitchFamily="49" charset="0"/>
              <a:buChar char="o"/>
            </a:pPr>
            <a:r>
              <a:rPr lang="en-US" sz="2000" dirty="0"/>
              <a:t> Repairability</a:t>
            </a:r>
          </a:p>
          <a:p>
            <a:pPr>
              <a:buFont typeface="Courier New" panose="02070309020205020404" pitchFamily="49" charset="0"/>
              <a:buChar char="o"/>
            </a:pPr>
            <a:r>
              <a:rPr lang="en-US" sz="2000" dirty="0"/>
              <a:t> Biodegradability</a:t>
            </a:r>
          </a:p>
          <a:p>
            <a:pPr>
              <a:buFont typeface="Courier New" panose="02070309020205020404" pitchFamily="49" charset="0"/>
              <a:buChar char="o"/>
            </a:pPr>
            <a:endParaRPr lang="en-US" dirty="0"/>
          </a:p>
        </p:txBody>
      </p:sp>
      <p:pic>
        <p:nvPicPr>
          <p:cNvPr id="2" name="Picture 1" descr="Logo, company name&#10;&#10;Description automatically generated">
            <a:extLst>
              <a:ext uri="{FF2B5EF4-FFF2-40B4-BE49-F238E27FC236}">
                <a16:creationId xmlns:a16="http://schemas.microsoft.com/office/drawing/2014/main" id="{A0D03651-0E3D-4EA2-81B9-6DD4580AC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
        <p:nvSpPr>
          <p:cNvPr id="8" name="TextBox 7">
            <a:extLst>
              <a:ext uri="{FF2B5EF4-FFF2-40B4-BE49-F238E27FC236}">
                <a16:creationId xmlns:a16="http://schemas.microsoft.com/office/drawing/2014/main" id="{ABD33834-CE6A-4B15-8DD5-B2F70F71B318}"/>
              </a:ext>
            </a:extLst>
          </p:cNvPr>
          <p:cNvSpPr txBox="1"/>
          <p:nvPr/>
        </p:nvSpPr>
        <p:spPr>
          <a:xfrm>
            <a:off x="1325462" y="6140083"/>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77007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66928"/>
            <a:ext cx="9720072" cy="1517904"/>
          </a:xfrm>
        </p:spPr>
        <p:txBody>
          <a:bodyPr vert="horz" lIns="91440" tIns="45720" rIns="91440" bIns="45720" rtlCol="0" anchor="ctr">
            <a:normAutofit fontScale="90000"/>
          </a:bodyPr>
          <a:lstStyle/>
          <a:p>
            <a:br>
              <a:rPr lang="en-US" dirty="0"/>
            </a:br>
            <a:r>
              <a:rPr lang="en-US" sz="4400" dirty="0"/>
              <a:t>DEMATERIALIZATION</a:t>
            </a:r>
            <a:br>
              <a:rPr lang="en-US" dirty="0"/>
            </a:br>
            <a:endParaRPr lang="en-US" dirty="0"/>
          </a:p>
        </p:txBody>
      </p:sp>
      <p:pic>
        <p:nvPicPr>
          <p:cNvPr id="6" name="Content Placeholder 5">
            <a:extLst>
              <a:ext uri="{FF2B5EF4-FFF2-40B4-BE49-F238E27FC236}">
                <a16:creationId xmlns:a16="http://schemas.microsoft.com/office/drawing/2014/main" id="{301F24D3-5DCE-4D14-A999-A39F05B3C802}"/>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1064455" y="2084832"/>
            <a:ext cx="3149870" cy="3448851"/>
          </a:xfrm>
          <a:prstGeom prst="rect">
            <a:avLst/>
          </a:prstGeom>
        </p:spPr>
      </p:pic>
      <p:sp>
        <p:nvSpPr>
          <p:cNvPr id="9" name="Content Placeholder 8">
            <a:extLst>
              <a:ext uri="{FF2B5EF4-FFF2-40B4-BE49-F238E27FC236}">
                <a16:creationId xmlns:a16="http://schemas.microsoft.com/office/drawing/2014/main" id="{240F9704-A06F-4E93-9C8D-E20628EAE33C}"/>
              </a:ext>
            </a:extLst>
          </p:cNvPr>
          <p:cNvSpPr>
            <a:spLocks noGrp="1"/>
          </p:cNvSpPr>
          <p:nvPr>
            <p:ph sz="half" idx="1"/>
          </p:nvPr>
        </p:nvSpPr>
        <p:spPr>
          <a:xfrm>
            <a:off x="5884164" y="2402699"/>
            <a:ext cx="6104467" cy="4023360"/>
          </a:xfrm>
        </p:spPr>
        <p:txBody>
          <a:bodyPr vert="horz" lIns="45720" tIns="45720" rIns="45720" bIns="45720" rtlCol="0">
            <a:normAutofit/>
          </a:bodyPr>
          <a:lstStyle/>
          <a:p>
            <a:pPr>
              <a:buFont typeface="Courier New" panose="02070309020205020404" pitchFamily="49" charset="0"/>
              <a:buChar char="o"/>
            </a:pPr>
            <a:endParaRPr lang="en-US" dirty="0"/>
          </a:p>
          <a:p>
            <a:pPr>
              <a:buFont typeface="Courier New" panose="02070309020205020404" pitchFamily="49" charset="0"/>
              <a:buChar char="o"/>
            </a:pPr>
            <a:r>
              <a:rPr lang="en-US" dirty="0"/>
              <a:t> </a:t>
            </a:r>
            <a:r>
              <a:rPr lang="en-US" sz="2000" dirty="0"/>
              <a:t>Zero-waste design</a:t>
            </a:r>
          </a:p>
          <a:p>
            <a:pPr>
              <a:buFont typeface="Courier New" panose="02070309020205020404" pitchFamily="49" charset="0"/>
              <a:buChar char="o"/>
            </a:pPr>
            <a:r>
              <a:rPr lang="en-US" sz="2000" dirty="0"/>
              <a:t> Wearable technology </a:t>
            </a:r>
          </a:p>
          <a:p>
            <a:pPr>
              <a:buFont typeface="Courier New" panose="02070309020205020404" pitchFamily="49" charset="0"/>
              <a:buChar char="o"/>
            </a:pPr>
            <a:r>
              <a:rPr lang="en-US" sz="2000" dirty="0"/>
              <a:t> Made-to-order</a:t>
            </a:r>
          </a:p>
          <a:p>
            <a:pPr marL="0" indent="0">
              <a:buNone/>
            </a:pPr>
            <a:endParaRPr lang="en-US" dirty="0"/>
          </a:p>
        </p:txBody>
      </p:sp>
      <p:pic>
        <p:nvPicPr>
          <p:cNvPr id="2" name="Picture 1" descr="Logo, company name&#10;&#10;Description automatically generated">
            <a:extLst>
              <a:ext uri="{FF2B5EF4-FFF2-40B4-BE49-F238E27FC236}">
                <a16:creationId xmlns:a16="http://schemas.microsoft.com/office/drawing/2014/main" id="{2987624F-8C62-4E24-BA74-7A1D07BB6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
        <p:nvSpPr>
          <p:cNvPr id="8" name="TextBox 7">
            <a:extLst>
              <a:ext uri="{FF2B5EF4-FFF2-40B4-BE49-F238E27FC236}">
                <a16:creationId xmlns:a16="http://schemas.microsoft.com/office/drawing/2014/main" id="{1322D855-A4A5-4CA7-B982-4E3B761C5A8E}"/>
              </a:ext>
            </a:extLst>
          </p:cNvPr>
          <p:cNvSpPr txBox="1"/>
          <p:nvPr/>
        </p:nvSpPr>
        <p:spPr>
          <a:xfrm>
            <a:off x="1024128" y="6140083"/>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10437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4000" dirty="0"/>
              <a:t>Designing with waste</a:t>
            </a:r>
          </a:p>
        </p:txBody>
      </p:sp>
      <p:pic>
        <p:nvPicPr>
          <p:cNvPr id="5" name="Content Placeholder 4">
            <a:extLst>
              <a:ext uri="{FF2B5EF4-FFF2-40B4-BE49-F238E27FC236}">
                <a16:creationId xmlns:a16="http://schemas.microsoft.com/office/drawing/2014/main" id="{F385B908-F869-4A44-BF42-2AF44E35540D}"/>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826485" y="1989582"/>
            <a:ext cx="4341387" cy="3568121"/>
          </a:xfrm>
          <a:prstGeom prst="rect">
            <a:avLst/>
          </a:prstGeom>
        </p:spPr>
      </p:pic>
      <p:sp>
        <p:nvSpPr>
          <p:cNvPr id="9" name="Content Placeholder 8">
            <a:extLst>
              <a:ext uri="{FF2B5EF4-FFF2-40B4-BE49-F238E27FC236}">
                <a16:creationId xmlns:a16="http://schemas.microsoft.com/office/drawing/2014/main" id="{240F9704-A06F-4E93-9C8D-E20628EAE33C}"/>
              </a:ext>
            </a:extLst>
          </p:cNvPr>
          <p:cNvSpPr>
            <a:spLocks noGrp="1"/>
          </p:cNvSpPr>
          <p:nvPr>
            <p:ph sz="half" idx="1"/>
          </p:nvPr>
        </p:nvSpPr>
        <p:spPr>
          <a:xfrm>
            <a:off x="1064455" y="2487168"/>
            <a:ext cx="5680587" cy="4023360"/>
          </a:xfrm>
        </p:spPr>
        <p:txBody>
          <a:bodyPr vert="horz" lIns="45720" tIns="45720" rIns="45720" bIns="45720" rtlCol="0">
            <a:normAutofit/>
          </a:bodyPr>
          <a:lstStyle/>
          <a:p>
            <a:pPr>
              <a:buFont typeface="Courier New" panose="02070309020205020404" pitchFamily="49" charset="0"/>
              <a:buChar char="o"/>
            </a:pPr>
            <a:endParaRPr lang="en-US" dirty="0"/>
          </a:p>
          <a:p>
            <a:pPr>
              <a:buFont typeface="Courier New" panose="02070309020205020404" pitchFamily="49" charset="0"/>
              <a:buChar char="o"/>
            </a:pPr>
            <a:r>
              <a:rPr lang="en-US" sz="2000" dirty="0"/>
              <a:t> Upcycling</a:t>
            </a:r>
          </a:p>
          <a:p>
            <a:pPr>
              <a:buFont typeface="Courier New" panose="02070309020205020404" pitchFamily="49" charset="0"/>
              <a:buChar char="o"/>
            </a:pPr>
            <a:r>
              <a:rPr lang="en-US" sz="2000" dirty="0"/>
              <a:t> Recycling</a:t>
            </a:r>
          </a:p>
          <a:p>
            <a:pPr>
              <a:buFont typeface="Courier New" panose="02070309020205020404" pitchFamily="49" charset="0"/>
              <a:buChar char="o"/>
            </a:pPr>
            <a:r>
              <a:rPr lang="en-US" sz="2000" dirty="0"/>
              <a:t> Designing with discarded materials</a:t>
            </a:r>
          </a:p>
          <a:p>
            <a:pPr>
              <a:buFont typeface="Courier New" panose="02070309020205020404" pitchFamily="49" charset="0"/>
              <a:buChar char="o"/>
            </a:pPr>
            <a:endParaRPr lang="en-US" dirty="0"/>
          </a:p>
        </p:txBody>
      </p:sp>
      <p:pic>
        <p:nvPicPr>
          <p:cNvPr id="2" name="Picture 1" descr="Logo, company name&#10;&#10;Description automatically generated">
            <a:extLst>
              <a:ext uri="{FF2B5EF4-FFF2-40B4-BE49-F238E27FC236}">
                <a16:creationId xmlns:a16="http://schemas.microsoft.com/office/drawing/2014/main" id="{D1E97A0D-9805-4129-A156-DD8E44A6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
        <p:nvSpPr>
          <p:cNvPr id="8" name="TextBox 7">
            <a:extLst>
              <a:ext uri="{FF2B5EF4-FFF2-40B4-BE49-F238E27FC236}">
                <a16:creationId xmlns:a16="http://schemas.microsoft.com/office/drawing/2014/main" id="{BC91D8DE-4BBA-41B5-ABFA-5E1743C984E9}"/>
              </a:ext>
            </a:extLst>
          </p:cNvPr>
          <p:cNvSpPr txBox="1"/>
          <p:nvPr/>
        </p:nvSpPr>
        <p:spPr>
          <a:xfrm>
            <a:off x="6826485" y="6125257"/>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71402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DB2E712-8822-4460-9CA1-D8BECBD26FC2}"/>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4000" dirty="0"/>
              <a:t>Disassembly</a:t>
            </a:r>
          </a:p>
        </p:txBody>
      </p:sp>
      <p:pic>
        <p:nvPicPr>
          <p:cNvPr id="6" name="Content Placeholder 5">
            <a:extLst>
              <a:ext uri="{FF2B5EF4-FFF2-40B4-BE49-F238E27FC236}">
                <a16:creationId xmlns:a16="http://schemas.microsoft.com/office/drawing/2014/main" id="{2F0763ED-7BC5-45AB-ACB0-BFFC3DED0CC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1447800" y="2042827"/>
            <a:ext cx="2538496" cy="3792076"/>
          </a:xfrm>
          <a:prstGeom prst="rect">
            <a:avLst/>
          </a:prstGeom>
        </p:spPr>
      </p:pic>
      <p:sp>
        <p:nvSpPr>
          <p:cNvPr id="9" name="Content Placeholder 8">
            <a:extLst>
              <a:ext uri="{FF2B5EF4-FFF2-40B4-BE49-F238E27FC236}">
                <a16:creationId xmlns:a16="http://schemas.microsoft.com/office/drawing/2014/main" id="{240F9704-A06F-4E93-9C8D-E20628EAE33C}"/>
              </a:ext>
            </a:extLst>
          </p:cNvPr>
          <p:cNvSpPr>
            <a:spLocks noGrp="1"/>
          </p:cNvSpPr>
          <p:nvPr>
            <p:ph sz="half" idx="1"/>
          </p:nvPr>
        </p:nvSpPr>
        <p:spPr>
          <a:xfrm>
            <a:off x="5063613" y="2286000"/>
            <a:ext cx="5680587" cy="4023360"/>
          </a:xfrm>
        </p:spPr>
        <p:txBody>
          <a:bodyPr vert="horz" lIns="45720" tIns="45720" rIns="45720" bIns="45720" rtlCol="0">
            <a:normAutofit/>
          </a:bodyPr>
          <a:lstStyle/>
          <a:p>
            <a:pPr>
              <a:buFont typeface="Courier New" panose="02070309020205020404" pitchFamily="49" charset="0"/>
              <a:buChar char="o"/>
            </a:pPr>
            <a:endParaRPr lang="en-US" dirty="0"/>
          </a:p>
          <a:p>
            <a:pPr>
              <a:buFont typeface="Courier New" panose="02070309020205020404" pitchFamily="49" charset="0"/>
              <a:buChar char="o"/>
            </a:pPr>
            <a:r>
              <a:rPr lang="en-US" sz="2000" dirty="0"/>
              <a:t> Sustainable architectural model</a:t>
            </a:r>
          </a:p>
          <a:p>
            <a:pPr>
              <a:buFont typeface="Courier New" panose="02070309020205020404" pitchFamily="49" charset="0"/>
              <a:buChar char="o"/>
            </a:pPr>
            <a:r>
              <a:rPr lang="en-US" sz="2000" dirty="0"/>
              <a:t> Cradle to Cradle methodology</a:t>
            </a:r>
          </a:p>
          <a:p>
            <a:pPr>
              <a:buFont typeface="Courier New" panose="02070309020205020404" pitchFamily="49" charset="0"/>
              <a:buChar char="o"/>
            </a:pPr>
            <a:r>
              <a:rPr lang="en-US" sz="2000" dirty="0"/>
              <a:t> Assemble/reassemble</a:t>
            </a:r>
          </a:p>
          <a:p>
            <a:pPr>
              <a:buFont typeface="Courier New" panose="02070309020205020404" pitchFamily="49" charset="0"/>
              <a:buChar char="o"/>
            </a:pPr>
            <a:r>
              <a:rPr lang="en-US" sz="2000" dirty="0"/>
              <a:t> Versatility</a:t>
            </a:r>
          </a:p>
        </p:txBody>
      </p:sp>
      <p:pic>
        <p:nvPicPr>
          <p:cNvPr id="2" name="Picture 1" descr="Logo, company name&#10;&#10;Description automatically generated">
            <a:extLst>
              <a:ext uri="{FF2B5EF4-FFF2-40B4-BE49-F238E27FC236}">
                <a16:creationId xmlns:a16="http://schemas.microsoft.com/office/drawing/2014/main" id="{1336EA23-3B29-4CE8-9E27-3471BF924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
        <p:nvSpPr>
          <p:cNvPr id="8" name="TextBox 7">
            <a:extLst>
              <a:ext uri="{FF2B5EF4-FFF2-40B4-BE49-F238E27FC236}">
                <a16:creationId xmlns:a16="http://schemas.microsoft.com/office/drawing/2014/main" id="{459D496B-9C93-4B32-B790-686113888504}"/>
              </a:ext>
            </a:extLst>
          </p:cNvPr>
          <p:cNvSpPr txBox="1"/>
          <p:nvPr/>
        </p:nvSpPr>
        <p:spPr>
          <a:xfrm>
            <a:off x="1064455" y="6171974"/>
            <a:ext cx="6094602" cy="338554"/>
          </a:xfrm>
          <a:prstGeom prst="rect">
            <a:avLst/>
          </a:prstGeom>
          <a:noFill/>
        </p:spPr>
        <p:txBody>
          <a:bodyPr wrap="square">
            <a:spAutoFit/>
          </a:bodyPr>
          <a:lstStyle/>
          <a:p>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All images in this presentation are subject to copyright. Copyright owners are listed in the book. </a:t>
            </a:r>
            <a:b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br>
            <a:r>
              <a:rPr lang="en-US"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rPr>
              <a:t>By downloading these presentations you agree that they are for classroom use only.</a:t>
            </a:r>
            <a:endParaRPr lang="en-GB" sz="800" dirty="0">
              <a:solidFill>
                <a:schemeClr val="bg2">
                  <a:lumMod val="90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58841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5557A-498F-481D-945A-638F9CF0EABF}"/>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sz="4000" dirty="0"/>
              <a:t>Think Piece</a:t>
            </a:r>
          </a:p>
        </p:txBody>
      </p:sp>
      <p:cxnSp>
        <p:nvCxnSpPr>
          <p:cNvPr id="18" name="Straight Connector 1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A401BA-FE71-4005-9579-7E68C104CAEF}"/>
              </a:ext>
            </a:extLst>
          </p:cNvPr>
          <p:cNvSpPr txBox="1"/>
          <p:nvPr/>
        </p:nvSpPr>
        <p:spPr>
          <a:xfrm>
            <a:off x="4999330" y="804333"/>
            <a:ext cx="6257721" cy="5249334"/>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endParaRPr lang="en-US" dirty="0"/>
          </a:p>
          <a:p>
            <a:pPr defTabSz="914400">
              <a:lnSpc>
                <a:spcPct val="90000"/>
              </a:lnSpc>
              <a:spcAft>
                <a:spcPts val="600"/>
              </a:spcAft>
              <a:buClr>
                <a:schemeClr val="accent1"/>
              </a:buClr>
            </a:pPr>
            <a:r>
              <a:rPr lang="en-US" sz="2000" dirty="0"/>
              <a:t>Consider how a garment can be designed for disassembly. Start by identifying each component (material, buttons, trims, linings, etc.) of the product, and then take into account how each component can be reused or recycled.</a:t>
            </a:r>
          </a:p>
          <a:p>
            <a:pPr defTabSz="914400">
              <a:lnSpc>
                <a:spcPct val="90000"/>
              </a:lnSpc>
              <a:spcAft>
                <a:spcPts val="600"/>
              </a:spcAft>
              <a:buClr>
                <a:schemeClr val="accent1"/>
              </a:buClr>
            </a:pPr>
            <a:endParaRPr lang="en-US" dirty="0"/>
          </a:p>
        </p:txBody>
      </p:sp>
      <p:pic>
        <p:nvPicPr>
          <p:cNvPr id="3" name="Picture 2" descr="Logo, company name&#10;&#10;Description automatically generated">
            <a:extLst>
              <a:ext uri="{FF2B5EF4-FFF2-40B4-BE49-F238E27FC236}">
                <a16:creationId xmlns:a16="http://schemas.microsoft.com/office/drawing/2014/main" id="{3FD8600C-6E24-4F70-9669-A1567009A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003" y="5918450"/>
            <a:ext cx="752452" cy="752168"/>
          </a:xfrm>
          <a:prstGeom prst="rect">
            <a:avLst/>
          </a:prstGeom>
        </p:spPr>
      </p:pic>
    </p:spTree>
    <p:extLst>
      <p:ext uri="{BB962C8B-B14F-4D97-AF65-F5344CB8AC3E}">
        <p14:creationId xmlns:p14="http://schemas.microsoft.com/office/powerpoint/2010/main" val="2058998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255</TotalTime>
  <Words>346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Century Gothic</vt:lpstr>
      <vt:lpstr>Courier New</vt:lpstr>
      <vt:lpstr>Noto Sans</vt:lpstr>
      <vt:lpstr>Tw Cen MT</vt:lpstr>
      <vt:lpstr>Tw Cen MT Condensed</vt:lpstr>
      <vt:lpstr>Wingdings 3</vt:lpstr>
      <vt:lpstr>Integral</vt:lpstr>
      <vt:lpstr>PowerPoint Presentation</vt:lpstr>
      <vt:lpstr>PowerPoint Presentation</vt:lpstr>
      <vt:lpstr>Design thinking</vt:lpstr>
      <vt:lpstr>Circular  fashion design considerations</vt:lpstr>
      <vt:lpstr>Longevity in design</vt:lpstr>
      <vt:lpstr> DEMATERIALIZATION </vt:lpstr>
      <vt:lpstr>Designing with waste</vt:lpstr>
      <vt:lpstr>Disassembly</vt:lpstr>
      <vt:lpstr>Think Piece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Blum</dc:creator>
  <cp:lastModifiedBy>Melanie Walker</cp:lastModifiedBy>
  <cp:revision>15</cp:revision>
  <dcterms:created xsi:type="dcterms:W3CDTF">2020-09-25T14:19:31Z</dcterms:created>
  <dcterms:modified xsi:type="dcterms:W3CDTF">2021-03-11T16:28:44Z</dcterms:modified>
</cp:coreProperties>
</file>