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67" r:id="rId3"/>
    <p:sldId id="269" r:id="rId4"/>
    <p:sldId id="273" r:id="rId5"/>
    <p:sldId id="280" r:id="rId6"/>
    <p:sldId id="274" r:id="rId7"/>
    <p:sldId id="276" r:id="rId8"/>
    <p:sldId id="277" r:id="rId9"/>
    <p:sldId id="282" r:id="rId10"/>
    <p:sldId id="283" r:id="rId11"/>
    <p:sldId id="279" r:id="rId12"/>
    <p:sldId id="284" r:id="rId13"/>
    <p:sldId id="285" r:id="rId14"/>
    <p:sldId id="266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ker" initials="W" lastIdx="11" clrIdx="0">
    <p:extLst>
      <p:ext uri="{19B8F6BF-5375-455C-9EA6-DF929625EA0E}">
        <p15:presenceInfo xmlns:p15="http://schemas.microsoft.com/office/powerpoint/2012/main" userId="Walker" providerId="None"/>
      </p:ext>
    </p:extLst>
  </p:cmAuthor>
  <p:cmAuthor id="2" name="Melanie Walker" initials="MW" lastIdx="6" clrIdx="1">
    <p:extLst>
      <p:ext uri="{19B8F6BF-5375-455C-9EA6-DF929625EA0E}">
        <p15:presenceInfo xmlns:p15="http://schemas.microsoft.com/office/powerpoint/2012/main" userId="89ff106a3e8bbc5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99AB"/>
    <a:srgbClr val="32B8B8"/>
    <a:srgbClr val="4886A2"/>
    <a:srgbClr val="4DA39F"/>
    <a:srgbClr val="1E8CAE"/>
    <a:srgbClr val="24A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C94CAA-4E79-41A5-834A-8184BC635236}" v="26" dt="2020-11-11T17:21:28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ggy Blum" userId="32722c860e228486" providerId="LiveId" clId="{81297309-C2CE-4699-B648-C39BAF10D6FD}"/>
    <pc:docChg chg="undo custSel mod addSld delSld modSld sldOrd">
      <pc:chgData name="Peggy Blum" userId="32722c860e228486" providerId="LiveId" clId="{81297309-C2CE-4699-B648-C39BAF10D6FD}" dt="2020-10-09T16:28:19.996" v="1379" actId="26606"/>
      <pc:docMkLst>
        <pc:docMk/>
      </pc:docMkLst>
      <pc:sldChg chg="addSp delSp modSp mod">
        <pc:chgData name="Peggy Blum" userId="32722c860e228486" providerId="LiveId" clId="{81297309-C2CE-4699-B648-C39BAF10D6FD}" dt="2020-10-09T16:04:25.632" v="1371" actId="20577"/>
        <pc:sldMkLst>
          <pc:docMk/>
          <pc:sldMk cId="2058998728" sldId="266"/>
        </pc:sldMkLst>
        <pc:spChg chg="mod">
          <ac:chgData name="Peggy Blum" userId="32722c860e228486" providerId="LiveId" clId="{81297309-C2CE-4699-B648-C39BAF10D6FD}" dt="2020-10-09T16:04:25.632" v="1371" actId="20577"/>
          <ac:spMkLst>
            <pc:docMk/>
            <pc:sldMk cId="2058998728" sldId="266"/>
            <ac:spMk id="4" creationId="{FAA401BA-FE71-4005-9579-7E68C104CAEF}"/>
          </ac:spMkLst>
        </pc:spChg>
        <pc:spChg chg="add del">
          <ac:chgData name="Peggy Blum" userId="32722c860e228486" providerId="LiveId" clId="{81297309-C2CE-4699-B648-C39BAF10D6FD}" dt="2020-10-09T16:04:14.973" v="1368" actId="22"/>
          <ac:spMkLst>
            <pc:docMk/>
            <pc:sldMk cId="2058998728" sldId="266"/>
            <ac:spMk id="7" creationId="{F1ABBD03-B55B-42FD-9C0E-449AFC660DF3}"/>
          </ac:spMkLst>
        </pc:spChg>
      </pc:sldChg>
      <pc:sldChg chg="modSp mod">
        <pc:chgData name="Peggy Blum" userId="32722c860e228486" providerId="LiveId" clId="{81297309-C2CE-4699-B648-C39BAF10D6FD}" dt="2020-10-09T14:08:14.753" v="10" actId="20577"/>
        <pc:sldMkLst>
          <pc:docMk/>
          <pc:sldMk cId="4220882291" sldId="267"/>
        </pc:sldMkLst>
        <pc:spChg chg="mod">
          <ac:chgData name="Peggy Blum" userId="32722c860e228486" providerId="LiveId" clId="{81297309-C2CE-4699-B648-C39BAF10D6FD}" dt="2020-10-09T14:08:14.753" v="10" actId="20577"/>
          <ac:spMkLst>
            <pc:docMk/>
            <pc:sldMk cId="4220882291" sldId="267"/>
            <ac:spMk id="4" creationId="{FAA401BA-FE71-4005-9579-7E68C104CAEF}"/>
          </ac:spMkLst>
        </pc:spChg>
      </pc:sldChg>
      <pc:sldChg chg="addSp delSp modSp mod">
        <pc:chgData name="Peggy Blum" userId="32722c860e228486" providerId="LiveId" clId="{81297309-C2CE-4699-B648-C39BAF10D6FD}" dt="2020-10-09T14:19:01.466" v="299" actId="20577"/>
        <pc:sldMkLst>
          <pc:docMk/>
          <pc:sldMk cId="675314163" sldId="269"/>
        </pc:sldMkLst>
        <pc:spChg chg="mod">
          <ac:chgData name="Peggy Blum" userId="32722c860e228486" providerId="LiveId" clId="{81297309-C2CE-4699-B648-C39BAF10D6FD}" dt="2020-10-09T14:11:45.898" v="30" actId="20577"/>
          <ac:spMkLst>
            <pc:docMk/>
            <pc:sldMk cId="675314163" sldId="269"/>
            <ac:spMk id="7" creationId="{0DB2E712-8822-4460-9CA1-D8BECBD26FC2}"/>
          </ac:spMkLst>
        </pc:spChg>
        <pc:spChg chg="mod">
          <ac:chgData name="Peggy Blum" userId="32722c860e228486" providerId="LiveId" clId="{81297309-C2CE-4699-B648-C39BAF10D6FD}" dt="2020-10-09T14:19:01.466" v="299" actId="20577"/>
          <ac:spMkLst>
            <pc:docMk/>
            <pc:sldMk cId="675314163" sldId="269"/>
            <ac:spMk id="11" creationId="{A0C6C14F-DF6A-4318-A654-DC4341EFA680}"/>
          </ac:spMkLst>
        </pc:spChg>
        <pc:picChg chg="add del">
          <ac:chgData name="Peggy Blum" userId="32722c860e228486" providerId="LiveId" clId="{81297309-C2CE-4699-B648-C39BAF10D6FD}" dt="2020-10-09T14:14:17.567" v="44" actId="21"/>
          <ac:picMkLst>
            <pc:docMk/>
            <pc:sldMk cId="675314163" sldId="269"/>
            <ac:picMk id="2" creationId="{D775826B-31F9-412A-BDE0-00B2C3F31DCC}"/>
          </ac:picMkLst>
        </pc:picChg>
        <pc:picChg chg="add del mod">
          <ac:chgData name="Peggy Blum" userId="32722c860e228486" providerId="LiveId" clId="{81297309-C2CE-4699-B648-C39BAF10D6FD}" dt="2020-10-09T14:13:55.539" v="40" actId="931"/>
          <ac:picMkLst>
            <pc:docMk/>
            <pc:sldMk cId="675314163" sldId="269"/>
            <ac:picMk id="4" creationId="{5C0188BC-CF61-43C6-A796-A866A674A072}"/>
          </ac:picMkLst>
        </pc:picChg>
        <pc:picChg chg="add mod">
          <ac:chgData name="Peggy Blum" userId="32722c860e228486" providerId="LiveId" clId="{81297309-C2CE-4699-B648-C39BAF10D6FD}" dt="2020-10-09T14:14:21.449" v="46" actId="1076"/>
          <ac:picMkLst>
            <pc:docMk/>
            <pc:sldMk cId="675314163" sldId="269"/>
            <ac:picMk id="5" creationId="{8DA7530A-0AA3-4200-B81B-CFEA99F1383C}"/>
          </ac:picMkLst>
        </pc:picChg>
      </pc:sldChg>
      <pc:sldChg chg="addSp delSp modSp mod modClrScheme delDesignElem chgLayout">
        <pc:chgData name="Peggy Blum" userId="32722c860e228486" providerId="LiveId" clId="{81297309-C2CE-4699-B648-C39BAF10D6FD}" dt="2020-10-09T16:26:39.679" v="1372" actId="26606"/>
        <pc:sldMkLst>
          <pc:docMk/>
          <pc:sldMk cId="1986238872" sldId="273"/>
        </pc:sldMkLst>
        <pc:spChg chg="add del mod">
          <ac:chgData name="Peggy Blum" userId="32722c860e228486" providerId="LiveId" clId="{81297309-C2CE-4699-B648-C39BAF10D6FD}" dt="2020-10-09T14:19:54.060" v="342" actId="700"/>
          <ac:spMkLst>
            <pc:docMk/>
            <pc:sldMk cId="1986238872" sldId="273"/>
            <ac:spMk id="3" creationId="{CF95E676-F948-4ECE-85CD-3566A7226F01}"/>
          </ac:spMkLst>
        </pc:spChg>
        <pc:spChg chg="mod ord">
          <ac:chgData name="Peggy Blum" userId="32722c860e228486" providerId="LiveId" clId="{81297309-C2CE-4699-B648-C39BAF10D6FD}" dt="2020-10-09T16:26:39.679" v="1372" actId="26606"/>
          <ac:spMkLst>
            <pc:docMk/>
            <pc:sldMk cId="1986238872" sldId="273"/>
            <ac:spMk id="7" creationId="{0DB2E712-8822-4460-9CA1-D8BECBD26FC2}"/>
          </ac:spMkLst>
        </pc:spChg>
        <pc:spChg chg="mod ord">
          <ac:chgData name="Peggy Blum" userId="32722c860e228486" providerId="LiveId" clId="{81297309-C2CE-4699-B648-C39BAF10D6FD}" dt="2020-10-09T16:26:39.679" v="1372" actId="26606"/>
          <ac:spMkLst>
            <pc:docMk/>
            <pc:sldMk cId="1986238872" sldId="273"/>
            <ac:spMk id="9" creationId="{240F9704-A06F-4E93-9C8D-E20628EAE33C}"/>
          </ac:spMkLst>
        </pc:spChg>
        <pc:picChg chg="add mod">
          <ac:chgData name="Peggy Blum" userId="32722c860e228486" providerId="LiveId" clId="{81297309-C2CE-4699-B648-C39BAF10D6FD}" dt="2020-10-09T16:26:39.679" v="1372" actId="26606"/>
          <ac:picMkLst>
            <pc:docMk/>
            <pc:sldMk cId="1986238872" sldId="273"/>
            <ac:picMk id="5" creationId="{A96E1679-7F95-411E-920D-D835C3C357DC}"/>
          </ac:picMkLst>
        </pc:picChg>
        <pc:picChg chg="del">
          <ac:chgData name="Peggy Blum" userId="32722c860e228486" providerId="LiveId" clId="{81297309-C2CE-4699-B648-C39BAF10D6FD}" dt="2020-10-09T14:19:41.253" v="341" actId="21"/>
          <ac:picMkLst>
            <pc:docMk/>
            <pc:sldMk cId="1986238872" sldId="273"/>
            <ac:picMk id="6" creationId="{1AB27613-8ECE-4948-9FED-F0B4DEFAE301}"/>
          </ac:picMkLst>
        </pc:picChg>
        <pc:cxnChg chg="del">
          <ac:chgData name="Peggy Blum" userId="32722c860e228486" providerId="LiveId" clId="{81297309-C2CE-4699-B648-C39BAF10D6FD}" dt="2020-10-09T14:19:54.060" v="342" actId="700"/>
          <ac:cxnSpMkLst>
            <pc:docMk/>
            <pc:sldMk cId="1986238872" sldId="273"/>
            <ac:cxnSpMk id="43" creationId="{15F1CC53-719A-4763-BF30-5E25A63CEF3C}"/>
          </ac:cxnSpMkLst>
        </pc:cxnChg>
      </pc:sldChg>
      <pc:sldChg chg="addSp delSp modSp mod">
        <pc:chgData name="Peggy Blum" userId="32722c860e228486" providerId="LiveId" clId="{81297309-C2CE-4699-B648-C39BAF10D6FD}" dt="2020-10-09T14:31:56.428" v="507" actId="20577"/>
        <pc:sldMkLst>
          <pc:docMk/>
          <pc:sldMk cId="1770076807" sldId="274"/>
        </pc:sldMkLst>
        <pc:spChg chg="add del mod">
          <ac:chgData name="Peggy Blum" userId="32722c860e228486" providerId="LiveId" clId="{81297309-C2CE-4699-B648-C39BAF10D6FD}" dt="2020-10-09T14:28:36.200" v="423" actId="931"/>
          <ac:spMkLst>
            <pc:docMk/>
            <pc:sldMk cId="1770076807" sldId="274"/>
            <ac:spMk id="3" creationId="{EBF0D784-DEA1-432A-8120-9FC2D9D2D649}"/>
          </ac:spMkLst>
        </pc:spChg>
        <pc:spChg chg="mod">
          <ac:chgData name="Peggy Blum" userId="32722c860e228486" providerId="LiveId" clId="{81297309-C2CE-4699-B648-C39BAF10D6FD}" dt="2020-10-09T14:28:40.659" v="426" actId="26606"/>
          <ac:spMkLst>
            <pc:docMk/>
            <pc:sldMk cId="1770076807" sldId="274"/>
            <ac:spMk id="7" creationId="{0DB2E712-8822-4460-9CA1-D8BECBD26FC2}"/>
          </ac:spMkLst>
        </pc:spChg>
        <pc:spChg chg="mod">
          <ac:chgData name="Peggy Blum" userId="32722c860e228486" providerId="LiveId" clId="{81297309-C2CE-4699-B648-C39BAF10D6FD}" dt="2020-10-09T14:31:56.428" v="507" actId="20577"/>
          <ac:spMkLst>
            <pc:docMk/>
            <pc:sldMk cId="1770076807" sldId="274"/>
            <ac:spMk id="9" creationId="{240F9704-A06F-4E93-9C8D-E20628EAE33C}"/>
          </ac:spMkLst>
        </pc:spChg>
        <pc:picChg chg="del">
          <ac:chgData name="Peggy Blum" userId="32722c860e228486" providerId="LiveId" clId="{81297309-C2CE-4699-B648-C39BAF10D6FD}" dt="2020-10-09T14:28:27.259" v="422" actId="21"/>
          <ac:picMkLst>
            <pc:docMk/>
            <pc:sldMk cId="1770076807" sldId="274"/>
            <ac:picMk id="5" creationId="{D8ED58B1-EA68-44E7-8EC7-DBB361B245D4}"/>
          </ac:picMkLst>
        </pc:picChg>
        <pc:picChg chg="add mod">
          <ac:chgData name="Peggy Blum" userId="32722c860e228486" providerId="LiveId" clId="{81297309-C2CE-4699-B648-C39BAF10D6FD}" dt="2020-10-09T14:28:40.659" v="426" actId="26606"/>
          <ac:picMkLst>
            <pc:docMk/>
            <pc:sldMk cId="1770076807" sldId="274"/>
            <ac:picMk id="6" creationId="{577D1FCA-A71E-449B-992F-A0B36658C4DC}"/>
          </ac:picMkLst>
        </pc:picChg>
        <pc:cxnChg chg="del">
          <ac:chgData name="Peggy Blum" userId="32722c860e228486" providerId="LiveId" clId="{81297309-C2CE-4699-B648-C39BAF10D6FD}" dt="2020-10-09T14:28:40.659" v="426" actId="26606"/>
          <ac:cxnSpMkLst>
            <pc:docMk/>
            <pc:sldMk cId="1770076807" sldId="274"/>
            <ac:cxnSpMk id="41" creationId="{15F1CC53-719A-4763-BF30-5E25A63CEF3C}"/>
          </ac:cxnSpMkLst>
        </pc:cxnChg>
        <pc:cxnChg chg="add">
          <ac:chgData name="Peggy Blum" userId="32722c860e228486" providerId="LiveId" clId="{81297309-C2CE-4699-B648-C39BAF10D6FD}" dt="2020-10-09T14:28:40.659" v="426" actId="26606"/>
          <ac:cxnSpMkLst>
            <pc:docMk/>
            <pc:sldMk cId="1770076807" sldId="274"/>
            <ac:cxnSpMk id="46" creationId="{9200C8B5-FB5A-4F8B-A9BD-693C051418A3}"/>
          </ac:cxnSpMkLst>
        </pc:cxnChg>
      </pc:sldChg>
      <pc:sldChg chg="addSp delSp modSp mod">
        <pc:chgData name="Peggy Blum" userId="32722c860e228486" providerId="LiveId" clId="{81297309-C2CE-4699-B648-C39BAF10D6FD}" dt="2020-10-09T16:27:31.665" v="1375" actId="26606"/>
        <pc:sldMkLst>
          <pc:docMk/>
          <pc:sldMk cId="4104375174" sldId="276"/>
        </pc:sldMkLst>
        <pc:spChg chg="add del mod">
          <ac:chgData name="Peggy Blum" userId="32722c860e228486" providerId="LiveId" clId="{81297309-C2CE-4699-B648-C39BAF10D6FD}" dt="2020-10-09T14:46:06.838" v="609" actId="931"/>
          <ac:spMkLst>
            <pc:docMk/>
            <pc:sldMk cId="4104375174" sldId="276"/>
            <ac:spMk id="3" creationId="{5A2BE4B9-3420-4872-A5AE-F14A63C2A8DB}"/>
          </ac:spMkLst>
        </pc:spChg>
        <pc:spChg chg="mod">
          <ac:chgData name="Peggy Blum" userId="32722c860e228486" providerId="LiveId" clId="{81297309-C2CE-4699-B648-C39BAF10D6FD}" dt="2020-10-09T16:27:31.665" v="1375" actId="26606"/>
          <ac:spMkLst>
            <pc:docMk/>
            <pc:sldMk cId="4104375174" sldId="276"/>
            <ac:spMk id="7" creationId="{0DB2E712-8822-4460-9CA1-D8BECBD26FC2}"/>
          </ac:spMkLst>
        </pc:spChg>
        <pc:spChg chg="mod ord">
          <ac:chgData name="Peggy Blum" userId="32722c860e228486" providerId="LiveId" clId="{81297309-C2CE-4699-B648-C39BAF10D6FD}" dt="2020-10-09T16:27:31.665" v="1375" actId="26606"/>
          <ac:spMkLst>
            <pc:docMk/>
            <pc:sldMk cId="4104375174" sldId="276"/>
            <ac:spMk id="9" creationId="{240F9704-A06F-4E93-9C8D-E20628EAE33C}"/>
          </ac:spMkLst>
        </pc:spChg>
        <pc:picChg chg="add mod ord">
          <ac:chgData name="Peggy Blum" userId="32722c860e228486" providerId="LiveId" clId="{81297309-C2CE-4699-B648-C39BAF10D6FD}" dt="2020-10-09T16:27:31.665" v="1375" actId="26606"/>
          <ac:picMkLst>
            <pc:docMk/>
            <pc:sldMk cId="4104375174" sldId="276"/>
            <ac:picMk id="5" creationId="{E0C94FFA-5D6A-49AB-8265-D15D50B1806B}"/>
          </ac:picMkLst>
        </pc:picChg>
        <pc:picChg chg="del">
          <ac:chgData name="Peggy Blum" userId="32722c860e228486" providerId="LiveId" clId="{81297309-C2CE-4699-B648-C39BAF10D6FD}" dt="2020-10-09T14:45:58.779" v="608" actId="21"/>
          <ac:picMkLst>
            <pc:docMk/>
            <pc:sldMk cId="4104375174" sldId="276"/>
            <ac:picMk id="6" creationId="{301F24D3-5DCE-4D14-A999-A39F05B3C802}"/>
          </ac:picMkLst>
        </pc:picChg>
        <pc:cxnChg chg="add del">
          <ac:chgData name="Peggy Blum" userId="32722c860e228486" providerId="LiveId" clId="{81297309-C2CE-4699-B648-C39BAF10D6FD}" dt="2020-10-09T14:47:11.637" v="620" actId="26606"/>
          <ac:cxnSpMkLst>
            <pc:docMk/>
            <pc:sldMk cId="4104375174" sldId="276"/>
            <ac:cxnSpMk id="46" creationId="{15F1CC53-719A-4763-BF30-5E25A63CEF3C}"/>
          </ac:cxnSpMkLst>
        </pc:cxnChg>
        <pc:cxnChg chg="add del">
          <ac:chgData name="Peggy Blum" userId="32722c860e228486" providerId="LiveId" clId="{81297309-C2CE-4699-B648-C39BAF10D6FD}" dt="2020-10-09T14:46:47.725" v="613" actId="26606"/>
          <ac:cxnSpMkLst>
            <pc:docMk/>
            <pc:sldMk cId="4104375174" sldId="276"/>
            <ac:cxnSpMk id="51" creationId="{9200C8B5-FB5A-4F8B-A9BD-693C051418A3}"/>
          </ac:cxnSpMkLst>
        </pc:cxnChg>
        <pc:cxnChg chg="add del">
          <ac:chgData name="Peggy Blum" userId="32722c860e228486" providerId="LiveId" clId="{81297309-C2CE-4699-B648-C39BAF10D6FD}" dt="2020-10-09T14:46:57.679" v="615" actId="26606"/>
          <ac:cxnSpMkLst>
            <pc:docMk/>
            <pc:sldMk cId="4104375174" sldId="276"/>
            <ac:cxnSpMk id="53" creationId="{9200C8B5-FB5A-4F8B-A9BD-693C051418A3}"/>
          </ac:cxnSpMkLst>
        </pc:cxnChg>
        <pc:cxnChg chg="add del">
          <ac:chgData name="Peggy Blum" userId="32722c860e228486" providerId="LiveId" clId="{81297309-C2CE-4699-B648-C39BAF10D6FD}" dt="2020-10-09T14:47:05.726" v="617" actId="26606"/>
          <ac:cxnSpMkLst>
            <pc:docMk/>
            <pc:sldMk cId="4104375174" sldId="276"/>
            <ac:cxnSpMk id="55" creationId="{9200C8B5-FB5A-4F8B-A9BD-693C051418A3}"/>
          </ac:cxnSpMkLst>
        </pc:cxnChg>
        <pc:cxnChg chg="add del">
          <ac:chgData name="Peggy Blum" userId="32722c860e228486" providerId="LiveId" clId="{81297309-C2CE-4699-B648-C39BAF10D6FD}" dt="2020-10-09T14:47:11.637" v="619" actId="26606"/>
          <ac:cxnSpMkLst>
            <pc:docMk/>
            <pc:sldMk cId="4104375174" sldId="276"/>
            <ac:cxnSpMk id="57" creationId="{15F1CC53-719A-4763-BF30-5E25A63CEF3C}"/>
          </ac:cxnSpMkLst>
        </pc:cxnChg>
        <pc:cxnChg chg="add del">
          <ac:chgData name="Peggy Blum" userId="32722c860e228486" providerId="LiveId" clId="{81297309-C2CE-4699-B648-C39BAF10D6FD}" dt="2020-10-09T14:57:53.083" v="680" actId="26606"/>
          <ac:cxnSpMkLst>
            <pc:docMk/>
            <pc:sldMk cId="4104375174" sldId="276"/>
            <ac:cxnSpMk id="59" creationId="{9200C8B5-FB5A-4F8B-A9BD-693C051418A3}"/>
          </ac:cxnSpMkLst>
        </pc:cxnChg>
        <pc:cxnChg chg="add del">
          <ac:chgData name="Peggy Blum" userId="32722c860e228486" providerId="LiveId" clId="{81297309-C2CE-4699-B648-C39BAF10D6FD}" dt="2020-10-09T14:57:53.070" v="679" actId="26606"/>
          <ac:cxnSpMkLst>
            <pc:docMk/>
            <pc:sldMk cId="4104375174" sldId="276"/>
            <ac:cxnSpMk id="64" creationId="{9200C8B5-FB5A-4F8B-A9BD-693C051418A3}"/>
          </ac:cxnSpMkLst>
        </pc:cxnChg>
        <pc:cxnChg chg="add del">
          <ac:chgData name="Peggy Blum" userId="32722c860e228486" providerId="LiveId" clId="{81297309-C2CE-4699-B648-C39BAF10D6FD}" dt="2020-10-09T16:27:31.665" v="1375" actId="26606"/>
          <ac:cxnSpMkLst>
            <pc:docMk/>
            <pc:sldMk cId="4104375174" sldId="276"/>
            <ac:cxnSpMk id="66" creationId="{9200C8B5-FB5A-4F8B-A9BD-693C051418A3}"/>
          </ac:cxnSpMkLst>
        </pc:cxnChg>
        <pc:cxnChg chg="add">
          <ac:chgData name="Peggy Blum" userId="32722c860e228486" providerId="LiveId" clId="{81297309-C2CE-4699-B648-C39BAF10D6FD}" dt="2020-10-09T16:27:31.665" v="1375" actId="26606"/>
          <ac:cxnSpMkLst>
            <pc:docMk/>
            <pc:sldMk cId="4104375174" sldId="276"/>
            <ac:cxnSpMk id="71" creationId="{9200C8B5-FB5A-4F8B-A9BD-693C051418A3}"/>
          </ac:cxnSpMkLst>
        </pc:cxnChg>
      </pc:sldChg>
      <pc:sldChg chg="addSp delSp modSp mod">
        <pc:chgData name="Peggy Blum" userId="32722c860e228486" providerId="LiveId" clId="{81297309-C2CE-4699-B648-C39BAF10D6FD}" dt="2020-10-09T16:28:11.735" v="1378" actId="20577"/>
        <pc:sldMkLst>
          <pc:docMk/>
          <pc:sldMk cId="2714022673" sldId="277"/>
        </pc:sldMkLst>
        <pc:spChg chg="add del mod">
          <ac:chgData name="Peggy Blum" userId="32722c860e228486" providerId="LiveId" clId="{81297309-C2CE-4699-B648-C39BAF10D6FD}" dt="2020-10-09T14:56:42.658" v="672" actId="931"/>
          <ac:spMkLst>
            <pc:docMk/>
            <pc:sldMk cId="2714022673" sldId="277"/>
            <ac:spMk id="3" creationId="{B8C19E23-C28D-48DE-8898-DF699606F941}"/>
          </ac:spMkLst>
        </pc:spChg>
        <pc:spChg chg="mod">
          <ac:chgData name="Peggy Blum" userId="32722c860e228486" providerId="LiveId" clId="{81297309-C2CE-4699-B648-C39BAF10D6FD}" dt="2020-10-09T16:28:11.735" v="1378" actId="20577"/>
          <ac:spMkLst>
            <pc:docMk/>
            <pc:sldMk cId="2714022673" sldId="277"/>
            <ac:spMk id="7" creationId="{0DB2E712-8822-4460-9CA1-D8BECBD26FC2}"/>
          </ac:spMkLst>
        </pc:spChg>
        <pc:spChg chg="mod ord">
          <ac:chgData name="Peggy Blum" userId="32722c860e228486" providerId="LiveId" clId="{81297309-C2CE-4699-B648-C39BAF10D6FD}" dt="2020-10-09T16:28:04.560" v="1376" actId="26606"/>
          <ac:spMkLst>
            <pc:docMk/>
            <pc:sldMk cId="2714022673" sldId="277"/>
            <ac:spMk id="9" creationId="{240F9704-A06F-4E93-9C8D-E20628EAE33C}"/>
          </ac:spMkLst>
        </pc:spChg>
        <pc:spChg chg="add del mod">
          <ac:chgData name="Peggy Blum" userId="32722c860e228486" providerId="LiveId" clId="{81297309-C2CE-4699-B648-C39BAF10D6FD}" dt="2020-10-09T15:32:53.084" v="1011" actId="931"/>
          <ac:spMkLst>
            <pc:docMk/>
            <pc:sldMk cId="2714022673" sldId="277"/>
            <ac:spMk id="10" creationId="{8672BA1D-0364-4309-A025-13C76639E7B3}"/>
          </ac:spMkLst>
        </pc:spChg>
        <pc:picChg chg="del">
          <ac:chgData name="Peggy Blum" userId="32722c860e228486" providerId="LiveId" clId="{81297309-C2CE-4699-B648-C39BAF10D6FD}" dt="2020-10-09T14:48:23.724" v="621" actId="21"/>
          <ac:picMkLst>
            <pc:docMk/>
            <pc:sldMk cId="2714022673" sldId="277"/>
            <ac:picMk id="5" creationId="{F385B908-F869-4A44-BF42-2AF44E35540D}"/>
          </ac:picMkLst>
        </pc:picChg>
        <pc:picChg chg="add del mod">
          <ac:chgData name="Peggy Blum" userId="32722c860e228486" providerId="LiveId" clId="{81297309-C2CE-4699-B648-C39BAF10D6FD}" dt="2020-10-09T15:28:12.314" v="990" actId="21"/>
          <ac:picMkLst>
            <pc:docMk/>
            <pc:sldMk cId="2714022673" sldId="277"/>
            <ac:picMk id="6" creationId="{0D8AE17A-63AA-482C-A9CF-951DFE65641F}"/>
          </ac:picMkLst>
        </pc:picChg>
        <pc:picChg chg="add mod ord">
          <ac:chgData name="Peggy Blum" userId="32722c860e228486" providerId="LiveId" clId="{81297309-C2CE-4699-B648-C39BAF10D6FD}" dt="2020-10-09T16:28:04.560" v="1376" actId="26606"/>
          <ac:picMkLst>
            <pc:docMk/>
            <pc:sldMk cId="2714022673" sldId="277"/>
            <ac:picMk id="12" creationId="{F976CE16-60CC-424F-9B15-C17FB894A770}"/>
          </ac:picMkLst>
        </pc:picChg>
        <pc:cxnChg chg="add del">
          <ac:chgData name="Peggy Blum" userId="32722c860e228486" providerId="LiveId" clId="{81297309-C2CE-4699-B648-C39BAF10D6FD}" dt="2020-10-09T14:57:17.411" v="677" actId="26606"/>
          <ac:cxnSpMkLst>
            <pc:docMk/>
            <pc:sldMk cId="2714022673" sldId="277"/>
            <ac:cxnSpMk id="51" creationId="{9200C8B5-FB5A-4F8B-A9BD-693C051418A3}"/>
          </ac:cxnSpMkLst>
        </pc:cxnChg>
        <pc:cxnChg chg="add del">
          <ac:chgData name="Peggy Blum" userId="32722c860e228486" providerId="LiveId" clId="{81297309-C2CE-4699-B648-C39BAF10D6FD}" dt="2020-10-09T14:57:17.395" v="676" actId="26606"/>
          <ac:cxnSpMkLst>
            <pc:docMk/>
            <pc:sldMk cId="2714022673" sldId="277"/>
            <ac:cxnSpMk id="56" creationId="{15F1CC53-719A-4763-BF30-5E25A63CEF3C}"/>
          </ac:cxnSpMkLst>
        </pc:cxnChg>
        <pc:cxnChg chg="add del">
          <ac:chgData name="Peggy Blum" userId="32722c860e228486" providerId="LiveId" clId="{81297309-C2CE-4699-B648-C39BAF10D6FD}" dt="2020-10-09T15:32:56.802" v="1014" actId="26606"/>
          <ac:cxnSpMkLst>
            <pc:docMk/>
            <pc:sldMk cId="2714022673" sldId="277"/>
            <ac:cxnSpMk id="58" creationId="{15F1CC53-719A-4763-BF30-5E25A63CEF3C}"/>
          </ac:cxnSpMkLst>
        </pc:cxnChg>
        <pc:cxnChg chg="add del">
          <ac:chgData name="Peggy Blum" userId="32722c860e228486" providerId="LiveId" clId="{81297309-C2CE-4699-B648-C39BAF10D6FD}" dt="2020-10-09T16:28:04.560" v="1376" actId="26606"/>
          <ac:cxnSpMkLst>
            <pc:docMk/>
            <pc:sldMk cId="2714022673" sldId="277"/>
            <ac:cxnSpMk id="63" creationId="{9200C8B5-FB5A-4F8B-A9BD-693C051418A3}"/>
          </ac:cxnSpMkLst>
        </pc:cxnChg>
        <pc:cxnChg chg="add">
          <ac:chgData name="Peggy Blum" userId="32722c860e228486" providerId="LiveId" clId="{81297309-C2CE-4699-B648-C39BAF10D6FD}" dt="2020-10-09T16:28:04.560" v="1376" actId="26606"/>
          <ac:cxnSpMkLst>
            <pc:docMk/>
            <pc:sldMk cId="2714022673" sldId="277"/>
            <ac:cxnSpMk id="68" creationId="{9200C8B5-FB5A-4F8B-A9BD-693C051418A3}"/>
          </ac:cxnSpMkLst>
        </pc:cxnChg>
      </pc:sldChg>
      <pc:sldChg chg="addSp delSp modSp mod ord">
        <pc:chgData name="Peggy Blum" userId="32722c860e228486" providerId="LiveId" clId="{81297309-C2CE-4699-B648-C39BAF10D6FD}" dt="2020-10-09T15:40:14.891" v="1026" actId="26606"/>
        <pc:sldMkLst>
          <pc:docMk/>
          <pc:sldMk cId="2588412642" sldId="279"/>
        </pc:sldMkLst>
        <pc:spChg chg="add del mod">
          <ac:chgData name="Peggy Blum" userId="32722c860e228486" providerId="LiveId" clId="{81297309-C2CE-4699-B648-C39BAF10D6FD}" dt="2020-10-09T15:08:56.156" v="856" actId="931"/>
          <ac:spMkLst>
            <pc:docMk/>
            <pc:sldMk cId="2588412642" sldId="279"/>
            <ac:spMk id="3" creationId="{CDC085E3-AE2D-4179-8D8B-F82923B8B775}"/>
          </ac:spMkLst>
        </pc:spChg>
        <pc:spChg chg="mod">
          <ac:chgData name="Peggy Blum" userId="32722c860e228486" providerId="LiveId" clId="{81297309-C2CE-4699-B648-C39BAF10D6FD}" dt="2020-10-09T15:40:14.891" v="1026" actId="26606"/>
          <ac:spMkLst>
            <pc:docMk/>
            <pc:sldMk cId="2588412642" sldId="279"/>
            <ac:spMk id="7" creationId="{0DB2E712-8822-4460-9CA1-D8BECBD26FC2}"/>
          </ac:spMkLst>
        </pc:spChg>
        <pc:spChg chg="mod">
          <ac:chgData name="Peggy Blum" userId="32722c860e228486" providerId="LiveId" clId="{81297309-C2CE-4699-B648-C39BAF10D6FD}" dt="2020-10-09T15:40:14.891" v="1026" actId="26606"/>
          <ac:spMkLst>
            <pc:docMk/>
            <pc:sldMk cId="2588412642" sldId="279"/>
            <ac:spMk id="9" creationId="{240F9704-A06F-4E93-9C8D-E20628EAE33C}"/>
          </ac:spMkLst>
        </pc:spChg>
        <pc:spChg chg="add del mod">
          <ac:chgData name="Peggy Blum" userId="32722c860e228486" providerId="LiveId" clId="{81297309-C2CE-4699-B648-C39BAF10D6FD}" dt="2020-10-09T15:18:37.388" v="865" actId="931"/>
          <ac:spMkLst>
            <pc:docMk/>
            <pc:sldMk cId="2588412642" sldId="279"/>
            <ac:spMk id="10" creationId="{D8521BB1-F796-4D0A-B87B-7745757855D8}"/>
          </ac:spMkLst>
        </pc:spChg>
        <pc:spChg chg="add del mod">
          <ac:chgData name="Peggy Blum" userId="32722c860e228486" providerId="LiveId" clId="{81297309-C2CE-4699-B648-C39BAF10D6FD}" dt="2020-10-09T15:40:11.420" v="1025" actId="931"/>
          <ac:spMkLst>
            <pc:docMk/>
            <pc:sldMk cId="2588412642" sldId="279"/>
            <ac:spMk id="14" creationId="{EAAD86FB-EB6E-4F64-BF37-25C22348169D}"/>
          </ac:spMkLst>
        </pc:spChg>
        <pc:picChg chg="add del mod">
          <ac:chgData name="Peggy Blum" userId="32722c860e228486" providerId="LiveId" clId="{81297309-C2CE-4699-B648-C39BAF10D6FD}" dt="2020-10-09T15:16:22.114" v="862" actId="21"/>
          <ac:picMkLst>
            <pc:docMk/>
            <pc:sldMk cId="2588412642" sldId="279"/>
            <ac:picMk id="5" creationId="{CEF3DEDB-8FAB-4871-8336-F431FAA11F98}"/>
          </ac:picMkLst>
        </pc:picChg>
        <pc:picChg chg="del">
          <ac:chgData name="Peggy Blum" userId="32722c860e228486" providerId="LiveId" clId="{81297309-C2CE-4699-B648-C39BAF10D6FD}" dt="2020-10-09T15:08:48.304" v="855" actId="21"/>
          <ac:picMkLst>
            <pc:docMk/>
            <pc:sldMk cId="2588412642" sldId="279"/>
            <ac:picMk id="6" creationId="{2F0763ED-7BC5-45AB-ACB0-BFFC3DED0CC6}"/>
          </ac:picMkLst>
        </pc:picChg>
        <pc:picChg chg="add del mod">
          <ac:chgData name="Peggy Blum" userId="32722c860e228486" providerId="LiveId" clId="{81297309-C2CE-4699-B648-C39BAF10D6FD}" dt="2020-10-09T15:37:46.342" v="1024" actId="21"/>
          <ac:picMkLst>
            <pc:docMk/>
            <pc:sldMk cId="2588412642" sldId="279"/>
            <ac:picMk id="12" creationId="{73B05CE7-9385-47C8-B93D-73049FC5660F}"/>
          </ac:picMkLst>
        </pc:picChg>
        <pc:picChg chg="add mod">
          <ac:chgData name="Peggy Blum" userId="32722c860e228486" providerId="LiveId" clId="{81297309-C2CE-4699-B648-C39BAF10D6FD}" dt="2020-10-09T15:40:14.891" v="1026" actId="26606"/>
          <ac:picMkLst>
            <pc:docMk/>
            <pc:sldMk cId="2588412642" sldId="279"/>
            <ac:picMk id="16" creationId="{A1BF4449-4FB9-4E6C-AB0E-D7D94D5B4790}"/>
          </ac:picMkLst>
        </pc:picChg>
        <pc:cxnChg chg="del">
          <ac:chgData name="Peggy Blum" userId="32722c860e228486" providerId="LiveId" clId="{81297309-C2CE-4699-B648-C39BAF10D6FD}" dt="2020-10-09T15:09:01.227" v="859" actId="26606"/>
          <ac:cxnSpMkLst>
            <pc:docMk/>
            <pc:sldMk cId="2588412642" sldId="279"/>
            <ac:cxnSpMk id="56" creationId="{9200C8B5-FB5A-4F8B-A9BD-693C051418A3}"/>
          </ac:cxnSpMkLst>
        </pc:cxnChg>
        <pc:cxnChg chg="add del">
          <ac:chgData name="Peggy Blum" userId="32722c860e228486" providerId="LiveId" clId="{81297309-C2CE-4699-B648-C39BAF10D6FD}" dt="2020-10-09T15:18:49.510" v="870" actId="26606"/>
          <ac:cxnSpMkLst>
            <pc:docMk/>
            <pc:sldMk cId="2588412642" sldId="279"/>
            <ac:cxnSpMk id="61" creationId="{9200C8B5-FB5A-4F8B-A9BD-693C051418A3}"/>
          </ac:cxnSpMkLst>
        </pc:cxnChg>
        <pc:cxnChg chg="add del">
          <ac:chgData name="Peggy Blum" userId="32722c860e228486" providerId="LiveId" clId="{81297309-C2CE-4699-B648-C39BAF10D6FD}" dt="2020-10-09T15:18:49.510" v="869" actId="26606"/>
          <ac:cxnSpMkLst>
            <pc:docMk/>
            <pc:sldMk cId="2588412642" sldId="279"/>
            <ac:cxnSpMk id="66" creationId="{15F1CC53-719A-4763-BF30-5E25A63CEF3C}"/>
          </ac:cxnSpMkLst>
        </pc:cxnChg>
        <pc:cxnChg chg="add del">
          <ac:chgData name="Peggy Blum" userId="32722c860e228486" providerId="LiveId" clId="{81297309-C2CE-4699-B648-C39BAF10D6FD}" dt="2020-10-09T15:26:27.734" v="988" actId="26606"/>
          <ac:cxnSpMkLst>
            <pc:docMk/>
            <pc:sldMk cId="2588412642" sldId="279"/>
            <ac:cxnSpMk id="68" creationId="{9200C8B5-FB5A-4F8B-A9BD-693C051418A3}"/>
          </ac:cxnSpMkLst>
        </pc:cxnChg>
        <pc:cxnChg chg="add del">
          <ac:chgData name="Peggy Blum" userId="32722c860e228486" providerId="LiveId" clId="{81297309-C2CE-4699-B648-C39BAF10D6FD}" dt="2020-10-09T15:40:14.891" v="1026" actId="26606"/>
          <ac:cxnSpMkLst>
            <pc:docMk/>
            <pc:sldMk cId="2588412642" sldId="279"/>
            <ac:cxnSpMk id="73" creationId="{9200C8B5-FB5A-4F8B-A9BD-693C051418A3}"/>
          </ac:cxnSpMkLst>
        </pc:cxnChg>
        <pc:cxnChg chg="add">
          <ac:chgData name="Peggy Blum" userId="32722c860e228486" providerId="LiveId" clId="{81297309-C2CE-4699-B648-C39BAF10D6FD}" dt="2020-10-09T15:40:14.891" v="1026" actId="26606"/>
          <ac:cxnSpMkLst>
            <pc:docMk/>
            <pc:sldMk cId="2588412642" sldId="279"/>
            <ac:cxnSpMk id="78" creationId="{9200C8B5-FB5A-4F8B-A9BD-693C051418A3}"/>
          </ac:cxnSpMkLst>
        </pc:cxnChg>
      </pc:sldChg>
      <pc:sldChg chg="addSp delSp modSp add mod modClrScheme chgLayout">
        <pc:chgData name="Peggy Blum" userId="32722c860e228486" providerId="LiveId" clId="{81297309-C2CE-4699-B648-C39BAF10D6FD}" dt="2020-10-09T14:26:27.692" v="393" actId="26606"/>
        <pc:sldMkLst>
          <pc:docMk/>
          <pc:sldMk cId="1046741133" sldId="280"/>
        </pc:sldMkLst>
        <pc:spChg chg="add del mod ord">
          <ac:chgData name="Peggy Blum" userId="32722c860e228486" providerId="LiveId" clId="{81297309-C2CE-4699-B648-C39BAF10D6FD}" dt="2020-10-09T14:26:22.343" v="392" actId="700"/>
          <ac:spMkLst>
            <pc:docMk/>
            <pc:sldMk cId="1046741133" sldId="280"/>
            <ac:spMk id="4" creationId="{844B85E3-9C5B-4CEF-A252-338B8D7815E6}"/>
          </ac:spMkLst>
        </pc:spChg>
        <pc:spChg chg="mod ord">
          <ac:chgData name="Peggy Blum" userId="32722c860e228486" providerId="LiveId" clId="{81297309-C2CE-4699-B648-C39BAF10D6FD}" dt="2020-10-09T14:26:27.692" v="393" actId="26606"/>
          <ac:spMkLst>
            <pc:docMk/>
            <pc:sldMk cId="1046741133" sldId="280"/>
            <ac:spMk id="7" creationId="{0DB2E712-8822-4460-9CA1-D8BECBD26FC2}"/>
          </ac:spMkLst>
        </pc:spChg>
        <pc:spChg chg="mod ord">
          <ac:chgData name="Peggy Blum" userId="32722c860e228486" providerId="LiveId" clId="{81297309-C2CE-4699-B648-C39BAF10D6FD}" dt="2020-10-09T14:26:27.692" v="393" actId="26606"/>
          <ac:spMkLst>
            <pc:docMk/>
            <pc:sldMk cId="1046741133" sldId="280"/>
            <ac:spMk id="9" creationId="{240F9704-A06F-4E93-9C8D-E20628EAE33C}"/>
          </ac:spMkLst>
        </pc:spChg>
        <pc:picChg chg="add mod">
          <ac:chgData name="Peggy Blum" userId="32722c860e228486" providerId="LiveId" clId="{81297309-C2CE-4699-B648-C39BAF10D6FD}" dt="2020-10-09T14:26:27.692" v="393" actId="26606"/>
          <ac:picMkLst>
            <pc:docMk/>
            <pc:sldMk cId="1046741133" sldId="280"/>
            <ac:picMk id="3" creationId="{3FC0D6AA-9A93-4488-A1E6-3DB959819844}"/>
          </ac:picMkLst>
        </pc:picChg>
        <pc:picChg chg="del">
          <ac:chgData name="Peggy Blum" userId="32722c860e228486" providerId="LiveId" clId="{81297309-C2CE-4699-B648-C39BAF10D6FD}" dt="2020-10-09T14:23:17.255" v="381" actId="21"/>
          <ac:picMkLst>
            <pc:docMk/>
            <pc:sldMk cId="1046741133" sldId="280"/>
            <ac:picMk id="5" creationId="{A96E1679-7F95-411E-920D-D835C3C357DC}"/>
          </ac:picMkLst>
        </pc:picChg>
      </pc:sldChg>
      <pc:sldChg chg="addSp delSp modSp add del mod ord">
        <pc:chgData name="Peggy Blum" userId="32722c860e228486" providerId="LiveId" clId="{81297309-C2CE-4699-B648-C39BAF10D6FD}" dt="2020-10-09T15:50:28.517" v="1066" actId="2696"/>
        <pc:sldMkLst>
          <pc:docMk/>
          <pc:sldMk cId="1019716752" sldId="281"/>
        </pc:sldMkLst>
        <pc:spChg chg="del">
          <ac:chgData name="Peggy Blum" userId="32722c860e228486" providerId="LiveId" clId="{81297309-C2CE-4699-B648-C39BAF10D6FD}" dt="2020-10-09T15:01:24.766" v="691" actId="931"/>
          <ac:spMkLst>
            <pc:docMk/>
            <pc:sldMk cId="1019716752" sldId="281"/>
            <ac:spMk id="3" creationId="{B8C19E23-C28D-48DE-8898-DF699606F941}"/>
          </ac:spMkLst>
        </pc:spChg>
        <pc:spChg chg="add del mod">
          <ac:chgData name="Peggy Blum" userId="32722c860e228486" providerId="LiveId" clId="{81297309-C2CE-4699-B648-C39BAF10D6FD}" dt="2020-10-09T15:35:16.921" v="1015" actId="931"/>
          <ac:spMkLst>
            <pc:docMk/>
            <pc:sldMk cId="1019716752" sldId="281"/>
            <ac:spMk id="6" creationId="{CDC1E776-456A-4974-8444-DA7EA49095A9}"/>
          </ac:spMkLst>
        </pc:spChg>
        <pc:spChg chg="mod">
          <ac:chgData name="Peggy Blum" userId="32722c860e228486" providerId="LiveId" clId="{81297309-C2CE-4699-B648-C39BAF10D6FD}" dt="2020-10-09T15:35:22.969" v="1018" actId="26606"/>
          <ac:spMkLst>
            <pc:docMk/>
            <pc:sldMk cId="1019716752" sldId="281"/>
            <ac:spMk id="7" creationId="{0DB2E712-8822-4460-9CA1-D8BECBD26FC2}"/>
          </ac:spMkLst>
        </pc:spChg>
        <pc:spChg chg="mod ord">
          <ac:chgData name="Peggy Blum" userId="32722c860e228486" providerId="LiveId" clId="{81297309-C2CE-4699-B648-C39BAF10D6FD}" dt="2020-10-09T15:35:22.969" v="1018" actId="26606"/>
          <ac:spMkLst>
            <pc:docMk/>
            <pc:sldMk cId="1019716752" sldId="281"/>
            <ac:spMk id="9" creationId="{240F9704-A06F-4E93-9C8D-E20628EAE33C}"/>
          </ac:spMkLst>
        </pc:spChg>
        <pc:spChg chg="add mod">
          <ac:chgData name="Peggy Blum" userId="32722c860e228486" providerId="LiveId" clId="{81297309-C2CE-4699-B648-C39BAF10D6FD}" dt="2020-10-09T15:35:41.507" v="1019" actId="21"/>
          <ac:spMkLst>
            <pc:docMk/>
            <pc:sldMk cId="1019716752" sldId="281"/>
            <ac:spMk id="12" creationId="{C6C39654-482A-427D-8223-696327608831}"/>
          </ac:spMkLst>
        </pc:spChg>
        <pc:picChg chg="add del mod">
          <ac:chgData name="Peggy Blum" userId="32722c860e228486" providerId="LiveId" clId="{81297309-C2CE-4699-B648-C39BAF10D6FD}" dt="2020-10-09T15:15:25.622" v="861" actId="21"/>
          <ac:picMkLst>
            <pc:docMk/>
            <pc:sldMk cId="1019716752" sldId="281"/>
            <ac:picMk id="4" creationId="{1F583895-AA8C-4588-B2CE-5EA05FCAD388}"/>
          </ac:picMkLst>
        </pc:picChg>
        <pc:picChg chg="add del mod">
          <ac:chgData name="Peggy Blum" userId="32722c860e228486" providerId="LiveId" clId="{81297309-C2CE-4699-B648-C39BAF10D6FD}" dt="2020-10-09T15:35:41.507" v="1019" actId="21"/>
          <ac:picMkLst>
            <pc:docMk/>
            <pc:sldMk cId="1019716752" sldId="281"/>
            <ac:picMk id="10" creationId="{72D4547A-3F24-4EA6-ACA7-A482D6C2AF16}"/>
          </ac:picMkLst>
        </pc:picChg>
        <pc:cxnChg chg="del">
          <ac:chgData name="Peggy Blum" userId="32722c860e228486" providerId="LiveId" clId="{81297309-C2CE-4699-B648-C39BAF10D6FD}" dt="2020-10-09T15:01:34.585" v="694" actId="26606"/>
          <ac:cxnSpMkLst>
            <pc:docMk/>
            <pc:sldMk cId="1019716752" sldId="281"/>
            <ac:cxnSpMk id="51" creationId="{9200C8B5-FB5A-4F8B-A9BD-693C051418A3}"/>
          </ac:cxnSpMkLst>
        </pc:cxnChg>
        <pc:cxnChg chg="add del">
          <ac:chgData name="Peggy Blum" userId="32722c860e228486" providerId="LiveId" clId="{81297309-C2CE-4699-B648-C39BAF10D6FD}" dt="2020-10-09T15:35:22.969" v="1018" actId="26606"/>
          <ac:cxnSpMkLst>
            <pc:docMk/>
            <pc:sldMk cId="1019716752" sldId="281"/>
            <ac:cxnSpMk id="56" creationId="{9200C8B5-FB5A-4F8B-A9BD-693C051418A3}"/>
          </ac:cxnSpMkLst>
        </pc:cxnChg>
        <pc:cxnChg chg="add">
          <ac:chgData name="Peggy Blum" userId="32722c860e228486" providerId="LiveId" clId="{81297309-C2CE-4699-B648-C39BAF10D6FD}" dt="2020-10-09T15:35:22.969" v="1018" actId="26606"/>
          <ac:cxnSpMkLst>
            <pc:docMk/>
            <pc:sldMk cId="1019716752" sldId="281"/>
            <ac:cxnSpMk id="61" creationId="{9200C8B5-FB5A-4F8B-A9BD-693C051418A3}"/>
          </ac:cxnSpMkLst>
        </pc:cxnChg>
      </pc:sldChg>
      <pc:sldChg chg="addSp delSp modSp add mod ord">
        <pc:chgData name="Peggy Blum" userId="32722c860e228486" providerId="LiveId" clId="{81297309-C2CE-4699-B648-C39BAF10D6FD}" dt="2020-10-09T15:31:44.031" v="1009"/>
        <pc:sldMkLst>
          <pc:docMk/>
          <pc:sldMk cId="387434660" sldId="282"/>
        </pc:sldMkLst>
        <pc:spChg chg="add del mod">
          <ac:chgData name="Peggy Blum" userId="32722c860e228486" providerId="LiveId" clId="{81297309-C2CE-4699-B648-C39BAF10D6FD}" dt="2020-10-09T15:28:43.928" v="991"/>
          <ac:spMkLst>
            <pc:docMk/>
            <pc:sldMk cId="387434660" sldId="282"/>
            <ac:spMk id="3" creationId="{5B53EF12-EDF4-4640-8981-4AAA5E773EBB}"/>
          </ac:spMkLst>
        </pc:spChg>
        <pc:spChg chg="add del mod">
          <ac:chgData name="Peggy Blum" userId="32722c860e228486" providerId="LiveId" clId="{81297309-C2CE-4699-B648-C39BAF10D6FD}" dt="2020-10-09T15:30:39.997" v="994" actId="931"/>
          <ac:spMkLst>
            <pc:docMk/>
            <pc:sldMk cId="387434660" sldId="282"/>
            <ac:spMk id="6" creationId="{4F3A691F-360E-407C-88D3-001466D4C433}"/>
          </ac:spMkLst>
        </pc:spChg>
        <pc:spChg chg="mod">
          <ac:chgData name="Peggy Blum" userId="32722c860e228486" providerId="LiveId" clId="{81297309-C2CE-4699-B648-C39BAF10D6FD}" dt="2020-10-09T15:31:00.050" v="998" actId="26606"/>
          <ac:spMkLst>
            <pc:docMk/>
            <pc:sldMk cId="387434660" sldId="282"/>
            <ac:spMk id="7" creationId="{0DB2E712-8822-4460-9CA1-D8BECBD26FC2}"/>
          </ac:spMkLst>
        </pc:spChg>
        <pc:spChg chg="mod ord">
          <ac:chgData name="Peggy Blum" userId="32722c860e228486" providerId="LiveId" clId="{81297309-C2CE-4699-B648-C39BAF10D6FD}" dt="2020-10-09T15:31:05.067" v="1001" actId="26606"/>
          <ac:spMkLst>
            <pc:docMk/>
            <pc:sldMk cId="387434660" sldId="282"/>
            <ac:spMk id="9" creationId="{240F9704-A06F-4E93-9C8D-E20628EAE33C}"/>
          </ac:spMkLst>
        </pc:spChg>
        <pc:picChg chg="del">
          <ac:chgData name="Peggy Blum" userId="32722c860e228486" providerId="LiveId" clId="{81297309-C2CE-4699-B648-C39BAF10D6FD}" dt="2020-10-09T15:28:03.462" v="989" actId="21"/>
          <ac:picMkLst>
            <pc:docMk/>
            <pc:sldMk cId="387434660" sldId="282"/>
            <ac:picMk id="4" creationId="{1F583895-AA8C-4588-B2CE-5EA05FCAD388}"/>
          </ac:picMkLst>
        </pc:picChg>
        <pc:picChg chg="add del mod">
          <ac:chgData name="Peggy Blum" userId="32722c860e228486" providerId="LiveId" clId="{81297309-C2CE-4699-B648-C39BAF10D6FD}" dt="2020-10-09T15:30:30.343" v="993" actId="21"/>
          <ac:picMkLst>
            <pc:docMk/>
            <pc:sldMk cId="387434660" sldId="282"/>
            <ac:picMk id="8" creationId="{85872B75-D9A2-4378-A26D-B52FF9FFBF21}"/>
          </ac:picMkLst>
        </pc:picChg>
        <pc:picChg chg="add mod">
          <ac:chgData name="Peggy Blum" userId="32722c860e228486" providerId="LiveId" clId="{81297309-C2CE-4699-B648-C39BAF10D6FD}" dt="2020-10-09T15:31:05.067" v="1001" actId="26606"/>
          <ac:picMkLst>
            <pc:docMk/>
            <pc:sldMk cId="387434660" sldId="282"/>
            <ac:picMk id="11" creationId="{DC3EB55C-4972-4E0C-8A7B-F3F7E28D1986}"/>
          </ac:picMkLst>
        </pc:picChg>
        <pc:cxnChg chg="del">
          <ac:chgData name="Peggy Blum" userId="32722c860e228486" providerId="LiveId" clId="{81297309-C2CE-4699-B648-C39BAF10D6FD}" dt="2020-10-09T15:28:56.961" v="992" actId="26606"/>
          <ac:cxnSpMkLst>
            <pc:docMk/>
            <pc:sldMk cId="387434660" sldId="282"/>
            <ac:cxnSpMk id="56" creationId="{9200C8B5-FB5A-4F8B-A9BD-693C051418A3}"/>
          </ac:cxnSpMkLst>
        </pc:cxnChg>
        <pc:cxnChg chg="add del">
          <ac:chgData name="Peggy Blum" userId="32722c860e228486" providerId="LiveId" clId="{81297309-C2CE-4699-B648-C39BAF10D6FD}" dt="2020-10-09T15:31:05.067" v="1001" actId="26606"/>
          <ac:cxnSpMkLst>
            <pc:docMk/>
            <pc:sldMk cId="387434660" sldId="282"/>
            <ac:cxnSpMk id="61" creationId="{15F1CC53-719A-4763-BF30-5E25A63CEF3C}"/>
          </ac:cxnSpMkLst>
        </pc:cxnChg>
        <pc:cxnChg chg="add del">
          <ac:chgData name="Peggy Blum" userId="32722c860e228486" providerId="LiveId" clId="{81297309-C2CE-4699-B648-C39BAF10D6FD}" dt="2020-10-09T15:31:00.050" v="998" actId="26606"/>
          <ac:cxnSpMkLst>
            <pc:docMk/>
            <pc:sldMk cId="387434660" sldId="282"/>
            <ac:cxnSpMk id="66" creationId="{15F1CC53-719A-4763-BF30-5E25A63CEF3C}"/>
          </ac:cxnSpMkLst>
        </pc:cxnChg>
        <pc:cxnChg chg="add del">
          <ac:chgData name="Peggy Blum" userId="32722c860e228486" providerId="LiveId" clId="{81297309-C2CE-4699-B648-C39BAF10D6FD}" dt="2020-10-09T15:31:05.067" v="1000" actId="26606"/>
          <ac:cxnSpMkLst>
            <pc:docMk/>
            <pc:sldMk cId="387434660" sldId="282"/>
            <ac:cxnSpMk id="68" creationId="{9200C8B5-FB5A-4F8B-A9BD-693C051418A3}"/>
          </ac:cxnSpMkLst>
        </pc:cxnChg>
        <pc:cxnChg chg="add">
          <ac:chgData name="Peggy Blum" userId="32722c860e228486" providerId="LiveId" clId="{81297309-C2CE-4699-B648-C39BAF10D6FD}" dt="2020-10-09T15:31:05.067" v="1001" actId="26606"/>
          <ac:cxnSpMkLst>
            <pc:docMk/>
            <pc:sldMk cId="387434660" sldId="282"/>
            <ac:cxnSpMk id="70" creationId="{15F1CC53-719A-4763-BF30-5E25A63CEF3C}"/>
          </ac:cxnSpMkLst>
        </pc:cxnChg>
      </pc:sldChg>
      <pc:sldChg chg="addSp delSp modSp add mod ord">
        <pc:chgData name="Peggy Blum" userId="32722c860e228486" providerId="LiveId" clId="{81297309-C2CE-4699-B648-C39BAF10D6FD}" dt="2020-10-09T16:03:06.769" v="1343" actId="20577"/>
        <pc:sldMkLst>
          <pc:docMk/>
          <pc:sldMk cId="102057399" sldId="283"/>
        </pc:sldMkLst>
        <pc:spChg chg="add del mod">
          <ac:chgData name="Peggy Blum" userId="32722c860e228486" providerId="LiveId" clId="{81297309-C2CE-4699-B648-C39BAF10D6FD}" dt="2020-10-09T15:23:59.163" v="976" actId="931"/>
          <ac:spMkLst>
            <pc:docMk/>
            <pc:sldMk cId="102057399" sldId="283"/>
            <ac:spMk id="3" creationId="{E021C214-6A28-4955-8EAE-BD5068499EC0}"/>
          </ac:spMkLst>
        </pc:spChg>
        <pc:spChg chg="mod">
          <ac:chgData name="Peggy Blum" userId="32722c860e228486" providerId="LiveId" clId="{81297309-C2CE-4699-B648-C39BAF10D6FD}" dt="2020-10-09T15:35:54.716" v="1023" actId="26606"/>
          <ac:spMkLst>
            <pc:docMk/>
            <pc:sldMk cId="102057399" sldId="283"/>
            <ac:spMk id="7" creationId="{0DB2E712-8822-4460-9CA1-D8BECBD26FC2}"/>
          </ac:spMkLst>
        </pc:spChg>
        <pc:spChg chg="add del mod">
          <ac:chgData name="Peggy Blum" userId="32722c860e228486" providerId="LiveId" clId="{81297309-C2CE-4699-B648-C39BAF10D6FD}" dt="2020-10-09T15:35:51.258" v="1020" actId="931"/>
          <ac:spMkLst>
            <pc:docMk/>
            <pc:sldMk cId="102057399" sldId="283"/>
            <ac:spMk id="8" creationId="{DBFA2375-FA74-4EFA-B601-8DE33A339CD9}"/>
          </ac:spMkLst>
        </pc:spChg>
        <pc:spChg chg="mod">
          <ac:chgData name="Peggy Blum" userId="32722c860e228486" providerId="LiveId" clId="{81297309-C2CE-4699-B648-C39BAF10D6FD}" dt="2020-10-09T16:03:06.769" v="1343" actId="20577"/>
          <ac:spMkLst>
            <pc:docMk/>
            <pc:sldMk cId="102057399" sldId="283"/>
            <ac:spMk id="9" creationId="{240F9704-A06F-4E93-9C8D-E20628EAE33C}"/>
          </ac:spMkLst>
        </pc:spChg>
        <pc:picChg chg="add del mod">
          <ac:chgData name="Peggy Blum" userId="32722c860e228486" providerId="LiveId" clId="{81297309-C2CE-4699-B648-C39BAF10D6FD}" dt="2020-10-09T15:32:04.208" v="1010" actId="21"/>
          <ac:picMkLst>
            <pc:docMk/>
            <pc:sldMk cId="102057399" sldId="283"/>
            <ac:picMk id="5" creationId="{31E3753C-4217-4496-9E07-62EC760466D8}"/>
          </ac:picMkLst>
        </pc:picChg>
        <pc:picChg chg="add mod">
          <ac:chgData name="Peggy Blum" userId="32722c860e228486" providerId="LiveId" clId="{81297309-C2CE-4699-B648-C39BAF10D6FD}" dt="2020-10-09T15:35:54.716" v="1023" actId="26606"/>
          <ac:picMkLst>
            <pc:docMk/>
            <pc:sldMk cId="102057399" sldId="283"/>
            <ac:picMk id="11" creationId="{99C1834A-C641-4825-923E-6CB68D890B88}"/>
          </ac:picMkLst>
        </pc:picChg>
        <pc:picChg chg="del">
          <ac:chgData name="Peggy Blum" userId="32722c860e228486" providerId="LiveId" clId="{81297309-C2CE-4699-B648-C39BAF10D6FD}" dt="2020-10-09T15:23:51.815" v="975" actId="21"/>
          <ac:picMkLst>
            <pc:docMk/>
            <pc:sldMk cId="102057399" sldId="283"/>
            <ac:picMk id="12" creationId="{73B05CE7-9385-47C8-B93D-73049FC5660F}"/>
          </ac:picMkLst>
        </pc:picChg>
        <pc:cxnChg chg="add del">
          <ac:chgData name="Peggy Blum" userId="32722c860e228486" providerId="LiveId" clId="{81297309-C2CE-4699-B648-C39BAF10D6FD}" dt="2020-10-09T15:25:13.443" v="983" actId="26606"/>
          <ac:cxnSpMkLst>
            <pc:docMk/>
            <pc:sldMk cId="102057399" sldId="283"/>
            <ac:cxnSpMk id="68" creationId="{9200C8B5-FB5A-4F8B-A9BD-693C051418A3}"/>
          </ac:cxnSpMkLst>
        </pc:cxnChg>
        <pc:cxnChg chg="add del">
          <ac:chgData name="Peggy Blum" userId="32722c860e228486" providerId="LiveId" clId="{81297309-C2CE-4699-B648-C39BAF10D6FD}" dt="2020-10-09T15:25:08.810" v="980" actId="26606"/>
          <ac:cxnSpMkLst>
            <pc:docMk/>
            <pc:sldMk cId="102057399" sldId="283"/>
            <ac:cxnSpMk id="73" creationId="{9200C8B5-FB5A-4F8B-A9BD-693C051418A3}"/>
          </ac:cxnSpMkLst>
        </pc:cxnChg>
        <pc:cxnChg chg="add del">
          <ac:chgData name="Peggy Blum" userId="32722c860e228486" providerId="LiveId" clId="{81297309-C2CE-4699-B648-C39BAF10D6FD}" dt="2020-10-09T15:25:13.435" v="982" actId="26606"/>
          <ac:cxnSpMkLst>
            <pc:docMk/>
            <pc:sldMk cId="102057399" sldId="283"/>
            <ac:cxnSpMk id="75" creationId="{15F1CC53-719A-4763-BF30-5E25A63CEF3C}"/>
          </ac:cxnSpMkLst>
        </pc:cxnChg>
        <pc:cxnChg chg="add del">
          <ac:chgData name="Peggy Blum" userId="32722c860e228486" providerId="LiveId" clId="{81297309-C2CE-4699-B648-C39BAF10D6FD}" dt="2020-10-09T15:35:54.716" v="1023" actId="26606"/>
          <ac:cxnSpMkLst>
            <pc:docMk/>
            <pc:sldMk cId="102057399" sldId="283"/>
            <ac:cxnSpMk id="77" creationId="{9200C8B5-FB5A-4F8B-A9BD-693C051418A3}"/>
          </ac:cxnSpMkLst>
        </pc:cxnChg>
        <pc:cxnChg chg="add">
          <ac:chgData name="Peggy Blum" userId="32722c860e228486" providerId="LiveId" clId="{81297309-C2CE-4699-B648-C39BAF10D6FD}" dt="2020-10-09T15:35:54.716" v="1023" actId="26606"/>
          <ac:cxnSpMkLst>
            <pc:docMk/>
            <pc:sldMk cId="102057399" sldId="283"/>
            <ac:cxnSpMk id="82" creationId="{9200C8B5-FB5A-4F8B-A9BD-693C051418A3}"/>
          </ac:cxnSpMkLst>
        </pc:cxnChg>
      </pc:sldChg>
      <pc:sldChg chg="addSp delSp modSp add mod ord">
        <pc:chgData name="Peggy Blum" userId="32722c860e228486" providerId="LiveId" clId="{81297309-C2CE-4699-B648-C39BAF10D6FD}" dt="2020-10-09T16:28:19.996" v="1379" actId="26606"/>
        <pc:sldMkLst>
          <pc:docMk/>
          <pc:sldMk cId="363749306" sldId="284"/>
        </pc:sldMkLst>
        <pc:spChg chg="add del mod">
          <ac:chgData name="Peggy Blum" userId="32722c860e228486" providerId="LiveId" clId="{81297309-C2CE-4699-B648-C39BAF10D6FD}" dt="2020-10-09T15:49:09.706" v="1056" actId="931"/>
          <ac:spMkLst>
            <pc:docMk/>
            <pc:sldMk cId="363749306" sldId="284"/>
            <ac:spMk id="3" creationId="{2286B5D0-E4F9-4A0E-989C-4885B51AF5D5}"/>
          </ac:spMkLst>
        </pc:spChg>
        <pc:spChg chg="mod">
          <ac:chgData name="Peggy Blum" userId="32722c860e228486" providerId="LiveId" clId="{81297309-C2CE-4699-B648-C39BAF10D6FD}" dt="2020-10-09T16:28:19.996" v="1379" actId="26606"/>
          <ac:spMkLst>
            <pc:docMk/>
            <pc:sldMk cId="363749306" sldId="284"/>
            <ac:spMk id="7" creationId="{0DB2E712-8822-4460-9CA1-D8BECBD26FC2}"/>
          </ac:spMkLst>
        </pc:spChg>
        <pc:spChg chg="mod">
          <ac:chgData name="Peggy Blum" userId="32722c860e228486" providerId="LiveId" clId="{81297309-C2CE-4699-B648-C39BAF10D6FD}" dt="2020-10-09T16:28:19.996" v="1379" actId="26606"/>
          <ac:spMkLst>
            <pc:docMk/>
            <pc:sldMk cId="363749306" sldId="284"/>
            <ac:spMk id="9" creationId="{240F9704-A06F-4E93-9C8D-E20628EAE33C}"/>
          </ac:spMkLst>
        </pc:spChg>
        <pc:picChg chg="del">
          <ac:chgData name="Peggy Blum" userId="32722c860e228486" providerId="LiveId" clId="{81297309-C2CE-4699-B648-C39BAF10D6FD}" dt="2020-10-09T15:47:53.815" v="1055" actId="21"/>
          <ac:picMkLst>
            <pc:docMk/>
            <pc:sldMk cId="363749306" sldId="284"/>
            <ac:picMk id="5" creationId="{E0C94FFA-5D6A-49AB-8265-D15D50B1806B}"/>
          </ac:picMkLst>
        </pc:picChg>
        <pc:picChg chg="add mod">
          <ac:chgData name="Peggy Blum" userId="32722c860e228486" providerId="LiveId" clId="{81297309-C2CE-4699-B648-C39BAF10D6FD}" dt="2020-10-09T16:28:19.996" v="1379" actId="26606"/>
          <ac:picMkLst>
            <pc:docMk/>
            <pc:sldMk cId="363749306" sldId="284"/>
            <ac:picMk id="6" creationId="{F222DB7C-272D-45E7-822A-D31F5C7438CB}"/>
          </ac:picMkLst>
        </pc:picChg>
        <pc:cxnChg chg="del">
          <ac:chgData name="Peggy Blum" userId="32722c860e228486" providerId="LiveId" clId="{81297309-C2CE-4699-B648-C39BAF10D6FD}" dt="2020-10-09T15:49:14.056" v="1059" actId="26606"/>
          <ac:cxnSpMkLst>
            <pc:docMk/>
            <pc:sldMk cId="363749306" sldId="284"/>
            <ac:cxnSpMk id="66" creationId="{9200C8B5-FB5A-4F8B-A9BD-693C051418A3}"/>
          </ac:cxnSpMkLst>
        </pc:cxnChg>
        <pc:cxnChg chg="add del">
          <ac:chgData name="Peggy Blum" userId="32722c860e228486" providerId="LiveId" clId="{81297309-C2CE-4699-B648-C39BAF10D6FD}" dt="2020-10-09T15:50:12.095" v="1065" actId="26606"/>
          <ac:cxnSpMkLst>
            <pc:docMk/>
            <pc:sldMk cId="363749306" sldId="284"/>
            <ac:cxnSpMk id="71" creationId="{9200C8B5-FB5A-4F8B-A9BD-693C051418A3}"/>
          </ac:cxnSpMkLst>
        </pc:cxnChg>
        <pc:cxnChg chg="add del">
          <ac:chgData name="Peggy Blum" userId="32722c860e228486" providerId="LiveId" clId="{81297309-C2CE-4699-B648-C39BAF10D6FD}" dt="2020-10-09T15:50:12.079" v="1064" actId="26606"/>
          <ac:cxnSpMkLst>
            <pc:docMk/>
            <pc:sldMk cId="363749306" sldId="284"/>
            <ac:cxnSpMk id="76" creationId="{9200C8B5-FB5A-4F8B-A9BD-693C051418A3}"/>
          </ac:cxnSpMkLst>
        </pc:cxnChg>
        <pc:cxnChg chg="add del">
          <ac:chgData name="Peggy Blum" userId="32722c860e228486" providerId="LiveId" clId="{81297309-C2CE-4699-B648-C39BAF10D6FD}" dt="2020-10-09T16:28:19.996" v="1379" actId="26606"/>
          <ac:cxnSpMkLst>
            <pc:docMk/>
            <pc:sldMk cId="363749306" sldId="284"/>
            <ac:cxnSpMk id="78" creationId="{9200C8B5-FB5A-4F8B-A9BD-693C051418A3}"/>
          </ac:cxnSpMkLst>
        </pc:cxnChg>
        <pc:cxnChg chg="add">
          <ac:chgData name="Peggy Blum" userId="32722c860e228486" providerId="LiveId" clId="{81297309-C2CE-4699-B648-C39BAF10D6FD}" dt="2020-10-09T16:28:19.996" v="1379" actId="26606"/>
          <ac:cxnSpMkLst>
            <pc:docMk/>
            <pc:sldMk cId="363749306" sldId="284"/>
            <ac:cxnSpMk id="83" creationId="{9200C8B5-FB5A-4F8B-A9BD-693C051418A3}"/>
          </ac:cxnSpMkLst>
        </pc:cxnChg>
      </pc:sldChg>
      <pc:sldChg chg="addSp delSp modSp add mod ord">
        <pc:chgData name="Peggy Blum" userId="32722c860e228486" providerId="LiveId" clId="{81297309-C2CE-4699-B648-C39BAF10D6FD}" dt="2020-10-09T16:03:37.580" v="1365" actId="20577"/>
        <pc:sldMkLst>
          <pc:docMk/>
          <pc:sldMk cId="3117370966" sldId="285"/>
        </pc:sldMkLst>
        <pc:spChg chg="add del mod">
          <ac:chgData name="Peggy Blum" userId="32722c860e228486" providerId="LiveId" clId="{81297309-C2CE-4699-B648-C39BAF10D6FD}" dt="2020-10-09T16:02:22.198" v="1335" actId="931"/>
          <ac:spMkLst>
            <pc:docMk/>
            <pc:sldMk cId="3117370966" sldId="285"/>
            <ac:spMk id="3" creationId="{CDF32297-38F9-44FE-B39E-FF5FFBA4DD81}"/>
          </ac:spMkLst>
        </pc:spChg>
        <pc:spChg chg="mod">
          <ac:chgData name="Peggy Blum" userId="32722c860e228486" providerId="LiveId" clId="{81297309-C2CE-4699-B648-C39BAF10D6FD}" dt="2020-10-09T16:03:37.580" v="1365" actId="20577"/>
          <ac:spMkLst>
            <pc:docMk/>
            <pc:sldMk cId="3117370966" sldId="285"/>
            <ac:spMk id="9" creationId="{240F9704-A06F-4E93-9C8D-E20628EAE33C}"/>
          </ac:spMkLst>
        </pc:spChg>
        <pc:picChg chg="add mod">
          <ac:chgData name="Peggy Blum" userId="32722c860e228486" providerId="LiveId" clId="{81297309-C2CE-4699-B648-C39BAF10D6FD}" dt="2020-10-09T16:02:25.393" v="1338" actId="26606"/>
          <ac:picMkLst>
            <pc:docMk/>
            <pc:sldMk cId="3117370966" sldId="285"/>
            <ac:picMk id="5" creationId="{072E2885-C328-4A86-AE57-9CB68AE4B85B}"/>
          </ac:picMkLst>
        </pc:picChg>
        <pc:picChg chg="del">
          <ac:chgData name="Peggy Blum" userId="32722c860e228486" providerId="LiveId" clId="{81297309-C2CE-4699-B648-C39BAF10D6FD}" dt="2020-10-09T15:59:50.491" v="1321" actId="21"/>
          <ac:picMkLst>
            <pc:docMk/>
            <pc:sldMk cId="3117370966" sldId="285"/>
            <ac:picMk id="11" creationId="{99C1834A-C641-4825-923E-6CB68D890B88}"/>
          </ac:picMkLst>
        </pc:picChg>
        <pc:cxnChg chg="del">
          <ac:chgData name="Peggy Blum" userId="32722c860e228486" providerId="LiveId" clId="{81297309-C2CE-4699-B648-C39BAF10D6FD}" dt="2020-10-09T16:02:25.393" v="1338" actId="26606"/>
          <ac:cxnSpMkLst>
            <pc:docMk/>
            <pc:sldMk cId="3117370966" sldId="285"/>
            <ac:cxnSpMk id="82" creationId="{9200C8B5-FB5A-4F8B-A9BD-693C051418A3}"/>
          </ac:cxnSpMkLst>
        </pc:cxnChg>
        <pc:cxnChg chg="add">
          <ac:chgData name="Peggy Blum" userId="32722c860e228486" providerId="LiveId" clId="{81297309-C2CE-4699-B648-C39BAF10D6FD}" dt="2020-10-09T16:02:25.393" v="1338" actId="26606"/>
          <ac:cxnSpMkLst>
            <pc:docMk/>
            <pc:sldMk cId="3117370966" sldId="285"/>
            <ac:cxnSpMk id="87" creationId="{9200C8B5-FB5A-4F8B-A9BD-693C051418A3}"/>
          </ac:cxnSpMkLst>
        </pc:cxnChg>
      </pc:sldChg>
      <pc:sldChg chg="addSp delSp modSp add del mod ord modClrScheme delDesignElem chgLayout">
        <pc:chgData name="Peggy Blum" userId="32722c860e228486" providerId="LiveId" clId="{81297309-C2CE-4699-B648-C39BAF10D6FD}" dt="2020-10-09T15:59:31.111" v="1310" actId="2696"/>
        <pc:sldMkLst>
          <pc:docMk/>
          <pc:sldMk cId="795546343" sldId="286"/>
        </pc:sldMkLst>
        <pc:spChg chg="add mod ord">
          <ac:chgData name="Peggy Blum" userId="32722c860e228486" providerId="LiveId" clId="{81297309-C2CE-4699-B648-C39BAF10D6FD}" dt="2020-10-09T15:58:38.319" v="1233" actId="700"/>
          <ac:spMkLst>
            <pc:docMk/>
            <pc:sldMk cId="795546343" sldId="286"/>
            <ac:spMk id="2" creationId="{FCDB7AB7-230F-499A-8D9D-9DA485CA9AF9}"/>
          </ac:spMkLst>
        </pc:spChg>
        <pc:spChg chg="add mod ord">
          <ac:chgData name="Peggy Blum" userId="32722c860e228486" providerId="LiveId" clId="{81297309-C2CE-4699-B648-C39BAF10D6FD}" dt="2020-10-09T15:58:38.319" v="1233" actId="700"/>
          <ac:spMkLst>
            <pc:docMk/>
            <pc:sldMk cId="795546343" sldId="286"/>
            <ac:spMk id="3" creationId="{D63D05C0-B503-459B-9853-36F10C234081}"/>
          </ac:spMkLst>
        </pc:spChg>
        <pc:spChg chg="add mod ord">
          <ac:chgData name="Peggy Blum" userId="32722c860e228486" providerId="LiveId" clId="{81297309-C2CE-4699-B648-C39BAF10D6FD}" dt="2020-10-09T15:58:38.319" v="1233" actId="700"/>
          <ac:spMkLst>
            <pc:docMk/>
            <pc:sldMk cId="795546343" sldId="286"/>
            <ac:spMk id="5" creationId="{8D2AF5B3-5952-4BF9-B7B5-A4A3FB4AF793}"/>
          </ac:spMkLst>
        </pc:spChg>
        <pc:spChg chg="mod ord">
          <ac:chgData name="Peggy Blum" userId="32722c860e228486" providerId="LiveId" clId="{81297309-C2CE-4699-B648-C39BAF10D6FD}" dt="2020-10-09T15:58:38.319" v="1233" actId="700"/>
          <ac:spMkLst>
            <pc:docMk/>
            <pc:sldMk cId="795546343" sldId="286"/>
            <ac:spMk id="7" creationId="{0DB2E712-8822-4460-9CA1-D8BECBD26FC2}"/>
          </ac:spMkLst>
        </pc:spChg>
        <pc:spChg chg="mod ord">
          <ac:chgData name="Peggy Blum" userId="32722c860e228486" providerId="LiveId" clId="{81297309-C2CE-4699-B648-C39BAF10D6FD}" dt="2020-10-09T15:58:38.319" v="1233" actId="700"/>
          <ac:spMkLst>
            <pc:docMk/>
            <pc:sldMk cId="795546343" sldId="286"/>
            <ac:spMk id="9" creationId="{240F9704-A06F-4E93-9C8D-E20628EAE33C}"/>
          </ac:spMkLst>
        </pc:spChg>
        <pc:picChg chg="del mod ord">
          <ac:chgData name="Peggy Blum" userId="32722c860e228486" providerId="LiveId" clId="{81297309-C2CE-4699-B648-C39BAF10D6FD}" dt="2020-10-09T15:54:18.766" v="1083" actId="21"/>
          <ac:picMkLst>
            <pc:docMk/>
            <pc:sldMk cId="795546343" sldId="286"/>
            <ac:picMk id="11" creationId="{DC3EB55C-4972-4E0C-8A7B-F3F7E28D1986}"/>
          </ac:picMkLst>
        </pc:picChg>
        <pc:cxnChg chg="del">
          <ac:chgData name="Peggy Blum" userId="32722c860e228486" providerId="LiveId" clId="{81297309-C2CE-4699-B648-C39BAF10D6FD}" dt="2020-10-09T15:54:08.738" v="1082" actId="700"/>
          <ac:cxnSpMkLst>
            <pc:docMk/>
            <pc:sldMk cId="795546343" sldId="286"/>
            <ac:cxnSpMk id="70" creationId="{15F1CC53-719A-4763-BF30-5E25A63CEF3C}"/>
          </ac:cxnSpMkLst>
        </pc:cxnChg>
      </pc:sldChg>
    </pc:docChg>
  </pc:docChgLst>
  <pc:docChgLst>
    <pc:chgData name="Peggy Blum" userId="32722c860e228486" providerId="LiveId" clId="{C8C94CAA-4E79-41A5-834A-8184BC635236}"/>
    <pc:docChg chg="undo custSel mod delSld modSld sldOrd">
      <pc:chgData name="Peggy Blum" userId="32722c860e228486" providerId="LiveId" clId="{C8C94CAA-4E79-41A5-834A-8184BC635236}" dt="2020-11-11T17:21:05.885" v="107" actId="2696"/>
      <pc:docMkLst>
        <pc:docMk/>
      </pc:docMkLst>
      <pc:sldChg chg="ord">
        <pc:chgData name="Peggy Blum" userId="32722c860e228486" providerId="LiveId" clId="{C8C94CAA-4E79-41A5-834A-8184BC635236}" dt="2020-11-11T17:21:04.486" v="106"/>
        <pc:sldMkLst>
          <pc:docMk/>
          <pc:sldMk cId="2661834209" sldId="259"/>
        </pc:sldMkLst>
      </pc:sldChg>
      <pc:sldChg chg="addSp modSp mod">
        <pc:chgData name="Peggy Blum" userId="32722c860e228486" providerId="LiveId" clId="{C8C94CAA-4E79-41A5-834A-8184BC635236}" dt="2020-11-11T17:20:56.810" v="104" actId="1076"/>
        <pc:sldMkLst>
          <pc:docMk/>
          <pc:sldMk cId="2058998728" sldId="266"/>
        </pc:sldMkLst>
        <pc:picChg chg="add mod">
          <ac:chgData name="Peggy Blum" userId="32722c860e228486" providerId="LiveId" clId="{C8C94CAA-4E79-41A5-834A-8184BC635236}" dt="2020-11-11T17:20:56.810" v="104" actId="1076"/>
          <ac:picMkLst>
            <pc:docMk/>
            <pc:sldMk cId="2058998728" sldId="266"/>
            <ac:picMk id="6" creationId="{A6859DE6-A4CD-4EF8-A71F-2FE95006FB5A}"/>
          </ac:picMkLst>
        </pc:picChg>
      </pc:sldChg>
      <pc:sldChg chg="addSp modSp mod">
        <pc:chgData name="Peggy Blum" userId="32722c860e228486" providerId="LiveId" clId="{C8C94CAA-4E79-41A5-834A-8184BC635236}" dt="2020-11-11T17:19:15.995" v="78" actId="1076"/>
        <pc:sldMkLst>
          <pc:docMk/>
          <pc:sldMk cId="4220882291" sldId="267"/>
        </pc:sldMkLst>
        <pc:picChg chg="add mod">
          <ac:chgData name="Peggy Blum" userId="32722c860e228486" providerId="LiveId" clId="{C8C94CAA-4E79-41A5-834A-8184BC635236}" dt="2020-11-11T17:19:15.995" v="78" actId="1076"/>
          <ac:picMkLst>
            <pc:docMk/>
            <pc:sldMk cId="4220882291" sldId="267"/>
            <ac:picMk id="9" creationId="{A6859DE6-A4CD-4EF8-A71F-2FE95006FB5A}"/>
          </ac:picMkLst>
        </pc:picChg>
      </pc:sldChg>
      <pc:sldChg chg="del">
        <pc:chgData name="Peggy Blum" userId="32722c860e228486" providerId="LiveId" clId="{C8C94CAA-4E79-41A5-834A-8184BC635236}" dt="2020-11-11T17:21:05.885" v="107" actId="2696"/>
        <pc:sldMkLst>
          <pc:docMk/>
          <pc:sldMk cId="1317574803" sldId="268"/>
        </pc:sldMkLst>
      </pc:sldChg>
      <pc:sldChg chg="addSp modSp mod">
        <pc:chgData name="Peggy Blum" userId="32722c860e228486" providerId="LiveId" clId="{C8C94CAA-4E79-41A5-834A-8184BC635236}" dt="2020-11-11T17:19:23.842" v="80" actId="1076"/>
        <pc:sldMkLst>
          <pc:docMk/>
          <pc:sldMk cId="675314163" sldId="269"/>
        </pc:sldMkLst>
        <pc:picChg chg="add mod">
          <ac:chgData name="Peggy Blum" userId="32722c860e228486" providerId="LiveId" clId="{C8C94CAA-4E79-41A5-834A-8184BC635236}" dt="2020-11-11T17:19:23.842" v="80" actId="1076"/>
          <ac:picMkLst>
            <pc:docMk/>
            <pc:sldMk cId="675314163" sldId="269"/>
            <ac:picMk id="6" creationId="{A6859DE6-A4CD-4EF8-A71F-2FE95006FB5A}"/>
          </ac:picMkLst>
        </pc:picChg>
      </pc:sldChg>
      <pc:sldChg chg="addSp delSp modSp mod modClrScheme chgLayout">
        <pc:chgData name="Peggy Blum" userId="32722c860e228486" providerId="LiveId" clId="{C8C94CAA-4E79-41A5-834A-8184BC635236}" dt="2020-11-11T17:19:31.702" v="82" actId="1076"/>
        <pc:sldMkLst>
          <pc:docMk/>
          <pc:sldMk cId="1986238872" sldId="273"/>
        </pc:sldMkLst>
        <pc:spChg chg="add del mod ord">
          <ac:chgData name="Peggy Blum" userId="32722c860e228486" providerId="LiveId" clId="{C8C94CAA-4E79-41A5-834A-8184BC635236}" dt="2020-11-11T15:43:02.993" v="47" actId="700"/>
          <ac:spMkLst>
            <pc:docMk/>
            <pc:sldMk cId="1986238872" sldId="273"/>
            <ac:spMk id="4" creationId="{C000E52F-7570-46B9-9795-3BCF74938318}"/>
          </ac:spMkLst>
        </pc:spChg>
        <pc:spChg chg="mod ord">
          <ac:chgData name="Peggy Blum" userId="32722c860e228486" providerId="LiveId" clId="{C8C94CAA-4E79-41A5-834A-8184BC635236}" dt="2020-11-11T15:43:02.993" v="47" actId="700"/>
          <ac:spMkLst>
            <pc:docMk/>
            <pc:sldMk cId="1986238872" sldId="273"/>
            <ac:spMk id="7" creationId="{0DB2E712-8822-4460-9CA1-D8BECBD26FC2}"/>
          </ac:spMkLst>
        </pc:spChg>
        <pc:spChg chg="mod ord">
          <ac:chgData name="Peggy Blum" userId="32722c860e228486" providerId="LiveId" clId="{C8C94CAA-4E79-41A5-834A-8184BC635236}" dt="2020-11-11T15:43:02.993" v="47" actId="700"/>
          <ac:spMkLst>
            <pc:docMk/>
            <pc:sldMk cId="1986238872" sldId="273"/>
            <ac:spMk id="9" creationId="{240F9704-A06F-4E93-9C8D-E20628EAE33C}"/>
          </ac:spMkLst>
        </pc:spChg>
        <pc:picChg chg="add del mod">
          <ac:chgData name="Peggy Blum" userId="32722c860e228486" providerId="LiveId" clId="{C8C94CAA-4E79-41A5-834A-8184BC635236}" dt="2020-11-11T15:43:03.775" v="49"/>
          <ac:picMkLst>
            <pc:docMk/>
            <pc:sldMk cId="1986238872" sldId="273"/>
            <ac:picMk id="3" creationId="{C56F343F-54CE-40E2-80C5-5762B67230B4}"/>
          </ac:picMkLst>
        </pc:picChg>
        <pc:picChg chg="mod">
          <ac:chgData name="Peggy Blum" userId="32722c860e228486" providerId="LiveId" clId="{C8C94CAA-4E79-41A5-834A-8184BC635236}" dt="2020-11-11T15:43:01.706" v="45" actId="1076"/>
          <ac:picMkLst>
            <pc:docMk/>
            <pc:sldMk cId="1986238872" sldId="273"/>
            <ac:picMk id="5" creationId="{A96E1679-7F95-411E-920D-D835C3C357DC}"/>
          </ac:picMkLst>
        </pc:picChg>
        <pc:picChg chg="add mod">
          <ac:chgData name="Peggy Blum" userId="32722c860e228486" providerId="LiveId" clId="{C8C94CAA-4E79-41A5-834A-8184BC635236}" dt="2020-11-11T17:19:31.702" v="82" actId="1076"/>
          <ac:picMkLst>
            <pc:docMk/>
            <pc:sldMk cId="1986238872" sldId="273"/>
            <ac:picMk id="6" creationId="{A6859DE6-A4CD-4EF8-A71F-2FE95006FB5A}"/>
          </ac:picMkLst>
        </pc:picChg>
      </pc:sldChg>
      <pc:sldChg chg="addSp delSp modSp mod">
        <pc:chgData name="Peggy Blum" userId="32722c860e228486" providerId="LiveId" clId="{C8C94CAA-4E79-41A5-834A-8184BC635236}" dt="2020-11-11T17:19:46.983" v="86" actId="1076"/>
        <pc:sldMkLst>
          <pc:docMk/>
          <pc:sldMk cId="1770076807" sldId="274"/>
        </pc:sldMkLst>
        <pc:spChg chg="add del mod">
          <ac:chgData name="Peggy Blum" userId="32722c860e228486" providerId="LiveId" clId="{C8C94CAA-4E79-41A5-834A-8184BC635236}" dt="2020-11-11T15:44:41.639" v="58" actId="21"/>
          <ac:spMkLst>
            <pc:docMk/>
            <pc:sldMk cId="1770076807" sldId="274"/>
            <ac:spMk id="3" creationId="{D1949AF1-22B2-4516-B4EC-E993134EBF5F}"/>
          </ac:spMkLst>
        </pc:spChg>
        <pc:spChg chg="mod">
          <ac:chgData name="Peggy Blum" userId="32722c860e228486" providerId="LiveId" clId="{C8C94CAA-4E79-41A5-834A-8184BC635236}" dt="2020-11-11T15:44:39.516" v="55" actId="26606"/>
          <ac:spMkLst>
            <pc:docMk/>
            <pc:sldMk cId="1770076807" sldId="274"/>
            <ac:spMk id="7" creationId="{0DB2E712-8822-4460-9CA1-D8BECBD26FC2}"/>
          </ac:spMkLst>
        </pc:spChg>
        <pc:spChg chg="mod">
          <ac:chgData name="Peggy Blum" userId="32722c860e228486" providerId="LiveId" clId="{C8C94CAA-4E79-41A5-834A-8184BC635236}" dt="2020-11-11T15:44:39.516" v="55" actId="26606"/>
          <ac:spMkLst>
            <pc:docMk/>
            <pc:sldMk cId="1770076807" sldId="274"/>
            <ac:spMk id="9" creationId="{240F9704-A06F-4E93-9C8D-E20628EAE33C}"/>
          </ac:spMkLst>
        </pc:spChg>
        <pc:picChg chg="add del mod">
          <ac:chgData name="Peggy Blum" userId="32722c860e228486" providerId="LiveId" clId="{C8C94CAA-4E79-41A5-834A-8184BC635236}" dt="2020-11-11T15:44:40.901" v="57"/>
          <ac:picMkLst>
            <pc:docMk/>
            <pc:sldMk cId="1770076807" sldId="274"/>
            <ac:picMk id="5" creationId="{A37BBE94-CE7D-41FC-89BB-51ED3541AEDA}"/>
          </ac:picMkLst>
        </pc:picChg>
        <pc:picChg chg="add del">
          <ac:chgData name="Peggy Blum" userId="32722c860e228486" providerId="LiveId" clId="{C8C94CAA-4E79-41A5-834A-8184BC635236}" dt="2020-11-11T15:44:41.639" v="58" actId="21"/>
          <ac:picMkLst>
            <pc:docMk/>
            <pc:sldMk cId="1770076807" sldId="274"/>
            <ac:picMk id="6" creationId="{577D1FCA-A71E-449B-992F-A0B36658C4DC}"/>
          </ac:picMkLst>
        </pc:picChg>
        <pc:picChg chg="add mod">
          <ac:chgData name="Peggy Blum" userId="32722c860e228486" providerId="LiveId" clId="{C8C94CAA-4E79-41A5-834A-8184BC635236}" dt="2020-11-11T17:19:46.983" v="86" actId="1076"/>
          <ac:picMkLst>
            <pc:docMk/>
            <pc:sldMk cId="1770076807" sldId="274"/>
            <ac:picMk id="8" creationId="{A6859DE6-A4CD-4EF8-A71F-2FE95006FB5A}"/>
          </ac:picMkLst>
        </pc:picChg>
        <pc:cxnChg chg="add del">
          <ac:chgData name="Peggy Blum" userId="32722c860e228486" providerId="LiveId" clId="{C8C94CAA-4E79-41A5-834A-8184BC635236}" dt="2020-11-11T15:44:39.516" v="55" actId="26606"/>
          <ac:cxnSpMkLst>
            <pc:docMk/>
            <pc:sldMk cId="1770076807" sldId="274"/>
            <ac:cxnSpMk id="46" creationId="{9200C8B5-FB5A-4F8B-A9BD-693C051418A3}"/>
          </ac:cxnSpMkLst>
        </pc:cxnChg>
        <pc:cxnChg chg="add del">
          <ac:chgData name="Peggy Blum" userId="32722c860e228486" providerId="LiveId" clId="{C8C94CAA-4E79-41A5-834A-8184BC635236}" dt="2020-11-11T15:44:39.516" v="55" actId="26606"/>
          <ac:cxnSpMkLst>
            <pc:docMk/>
            <pc:sldMk cId="1770076807" sldId="274"/>
            <ac:cxnSpMk id="51" creationId="{9200C8B5-FB5A-4F8B-A9BD-693C051418A3}"/>
          </ac:cxnSpMkLst>
        </pc:cxnChg>
      </pc:sldChg>
      <pc:sldChg chg="addSp delSp modSp mod">
        <pc:chgData name="Peggy Blum" userId="32722c860e228486" providerId="LiveId" clId="{C8C94CAA-4E79-41A5-834A-8184BC635236}" dt="2020-11-11T17:19:53.464" v="88" actId="1076"/>
        <pc:sldMkLst>
          <pc:docMk/>
          <pc:sldMk cId="4104375174" sldId="276"/>
        </pc:sldMkLst>
        <pc:spChg chg="add del mod">
          <ac:chgData name="Peggy Blum" userId="32722c860e228486" providerId="LiveId" clId="{C8C94CAA-4E79-41A5-834A-8184BC635236}" dt="2020-11-11T15:36:29.281" v="1"/>
          <ac:spMkLst>
            <pc:docMk/>
            <pc:sldMk cId="4104375174" sldId="276"/>
            <ac:spMk id="3" creationId="{09E426FD-255B-4D30-87ED-18421F825D56}"/>
          </ac:spMkLst>
        </pc:spChg>
        <pc:spChg chg="mod">
          <ac:chgData name="Peggy Blum" userId="32722c860e228486" providerId="LiveId" clId="{C8C94CAA-4E79-41A5-834A-8184BC635236}" dt="2020-11-11T15:36:44.665" v="6" actId="26606"/>
          <ac:spMkLst>
            <pc:docMk/>
            <pc:sldMk cId="4104375174" sldId="276"/>
            <ac:spMk id="7" creationId="{0DB2E712-8822-4460-9CA1-D8BECBD26FC2}"/>
          </ac:spMkLst>
        </pc:spChg>
        <pc:spChg chg="mod">
          <ac:chgData name="Peggy Blum" userId="32722c860e228486" providerId="LiveId" clId="{C8C94CAA-4E79-41A5-834A-8184BC635236}" dt="2020-11-11T15:36:44.665" v="6" actId="26606"/>
          <ac:spMkLst>
            <pc:docMk/>
            <pc:sldMk cId="4104375174" sldId="276"/>
            <ac:spMk id="9" creationId="{240F9704-A06F-4E93-9C8D-E20628EAE33C}"/>
          </ac:spMkLst>
        </pc:spChg>
        <pc:picChg chg="del">
          <ac:chgData name="Peggy Blum" userId="32722c860e228486" providerId="LiveId" clId="{C8C94CAA-4E79-41A5-834A-8184BC635236}" dt="2020-11-11T15:35:26.568" v="0" actId="21"/>
          <ac:picMkLst>
            <pc:docMk/>
            <pc:sldMk cId="4104375174" sldId="276"/>
            <ac:picMk id="5" creationId="{E0C94FFA-5D6A-49AB-8265-D15D50B1806B}"/>
          </ac:picMkLst>
        </pc:picChg>
        <pc:picChg chg="add mod">
          <ac:chgData name="Peggy Blum" userId="32722c860e228486" providerId="LiveId" clId="{C8C94CAA-4E79-41A5-834A-8184BC635236}" dt="2020-11-11T15:36:44.665" v="6" actId="26606"/>
          <ac:picMkLst>
            <pc:docMk/>
            <pc:sldMk cId="4104375174" sldId="276"/>
            <ac:picMk id="6" creationId="{E883FDBA-8A6C-4772-8B2D-783942AB7A02}"/>
          </ac:picMkLst>
        </pc:picChg>
        <pc:picChg chg="add mod">
          <ac:chgData name="Peggy Blum" userId="32722c860e228486" providerId="LiveId" clId="{C8C94CAA-4E79-41A5-834A-8184BC635236}" dt="2020-11-11T17:19:53.464" v="88" actId="1076"/>
          <ac:picMkLst>
            <pc:docMk/>
            <pc:sldMk cId="4104375174" sldId="276"/>
            <ac:picMk id="8" creationId="{A6859DE6-A4CD-4EF8-A71F-2FE95006FB5A}"/>
          </ac:picMkLst>
        </pc:picChg>
        <pc:cxnChg chg="add del">
          <ac:chgData name="Peggy Blum" userId="32722c860e228486" providerId="LiveId" clId="{C8C94CAA-4E79-41A5-834A-8184BC635236}" dt="2020-11-11T15:36:44.665" v="6" actId="26606"/>
          <ac:cxnSpMkLst>
            <pc:docMk/>
            <pc:sldMk cId="4104375174" sldId="276"/>
            <ac:cxnSpMk id="71" creationId="{9200C8B5-FB5A-4F8B-A9BD-693C051418A3}"/>
          </ac:cxnSpMkLst>
        </pc:cxnChg>
        <pc:cxnChg chg="add del">
          <ac:chgData name="Peggy Blum" userId="32722c860e228486" providerId="LiveId" clId="{C8C94CAA-4E79-41A5-834A-8184BC635236}" dt="2020-11-11T15:36:44.665" v="5" actId="26606"/>
          <ac:cxnSpMkLst>
            <pc:docMk/>
            <pc:sldMk cId="4104375174" sldId="276"/>
            <ac:cxnSpMk id="76" creationId="{15F1CC53-719A-4763-BF30-5E25A63CEF3C}"/>
          </ac:cxnSpMkLst>
        </pc:cxnChg>
        <pc:cxnChg chg="add">
          <ac:chgData name="Peggy Blum" userId="32722c860e228486" providerId="LiveId" clId="{C8C94CAA-4E79-41A5-834A-8184BC635236}" dt="2020-11-11T15:36:44.665" v="6" actId="26606"/>
          <ac:cxnSpMkLst>
            <pc:docMk/>
            <pc:sldMk cId="4104375174" sldId="276"/>
            <ac:cxnSpMk id="78" creationId="{15F1CC53-719A-4763-BF30-5E25A63CEF3C}"/>
          </ac:cxnSpMkLst>
        </pc:cxnChg>
      </pc:sldChg>
      <pc:sldChg chg="addSp delSp modSp mod">
        <pc:chgData name="Peggy Blum" userId="32722c860e228486" providerId="LiveId" clId="{C8C94CAA-4E79-41A5-834A-8184BC635236}" dt="2020-11-11T17:20:00.101" v="90" actId="1076"/>
        <pc:sldMkLst>
          <pc:docMk/>
          <pc:sldMk cId="2714022673" sldId="277"/>
        </pc:sldMkLst>
        <pc:spChg chg="add del mod">
          <ac:chgData name="Peggy Blum" userId="32722c860e228486" providerId="LiveId" clId="{C8C94CAA-4E79-41A5-834A-8184BC635236}" dt="2020-11-11T15:38:56.507" v="17" actId="21"/>
          <ac:spMkLst>
            <pc:docMk/>
            <pc:sldMk cId="2714022673" sldId="277"/>
            <ac:spMk id="3" creationId="{1896B0CF-3CCC-4ECE-8D60-8924F549599C}"/>
          </ac:spMkLst>
        </pc:spChg>
        <pc:spChg chg="mod">
          <ac:chgData name="Peggy Blum" userId="32722c860e228486" providerId="LiveId" clId="{C8C94CAA-4E79-41A5-834A-8184BC635236}" dt="2020-11-11T15:42:16.701" v="36" actId="26606"/>
          <ac:spMkLst>
            <pc:docMk/>
            <pc:sldMk cId="2714022673" sldId="277"/>
            <ac:spMk id="7" creationId="{0DB2E712-8822-4460-9CA1-D8BECBD26FC2}"/>
          </ac:spMkLst>
        </pc:spChg>
        <pc:spChg chg="mod ord">
          <ac:chgData name="Peggy Blum" userId="32722c860e228486" providerId="LiveId" clId="{C8C94CAA-4E79-41A5-834A-8184BC635236}" dt="2020-11-11T15:42:16.701" v="36" actId="26606"/>
          <ac:spMkLst>
            <pc:docMk/>
            <pc:sldMk cId="2714022673" sldId="277"/>
            <ac:spMk id="9" creationId="{240F9704-A06F-4E93-9C8D-E20628EAE33C}"/>
          </ac:spMkLst>
        </pc:spChg>
        <pc:picChg chg="add del mod">
          <ac:chgData name="Peggy Blum" userId="32722c860e228486" providerId="LiveId" clId="{C8C94CAA-4E79-41A5-834A-8184BC635236}" dt="2020-11-11T15:38:55.860" v="16"/>
          <ac:picMkLst>
            <pc:docMk/>
            <pc:sldMk cId="2714022673" sldId="277"/>
            <ac:picMk id="5" creationId="{9820EF8C-9E6B-44E9-8C71-850DF1DF94F2}"/>
          </ac:picMkLst>
        </pc:picChg>
        <pc:picChg chg="add mod">
          <ac:chgData name="Peggy Blum" userId="32722c860e228486" providerId="LiveId" clId="{C8C94CAA-4E79-41A5-834A-8184BC635236}" dt="2020-11-11T17:20:00.101" v="90" actId="1076"/>
          <ac:picMkLst>
            <pc:docMk/>
            <pc:sldMk cId="2714022673" sldId="277"/>
            <ac:picMk id="6" creationId="{A6859DE6-A4CD-4EF8-A71F-2FE95006FB5A}"/>
          </ac:picMkLst>
        </pc:picChg>
        <pc:picChg chg="add del mod">
          <ac:chgData name="Peggy Blum" userId="32722c860e228486" providerId="LiveId" clId="{C8C94CAA-4E79-41A5-834A-8184BC635236}" dt="2020-11-11T15:42:16.701" v="36" actId="26606"/>
          <ac:picMkLst>
            <pc:docMk/>
            <pc:sldMk cId="2714022673" sldId="277"/>
            <ac:picMk id="12" creationId="{F976CE16-60CC-424F-9B15-C17FB894A770}"/>
          </ac:picMkLst>
        </pc:picChg>
        <pc:cxnChg chg="add del">
          <ac:chgData name="Peggy Blum" userId="32722c860e228486" providerId="LiveId" clId="{C8C94CAA-4E79-41A5-834A-8184BC635236}" dt="2020-11-11T15:42:16.701" v="36" actId="26606"/>
          <ac:cxnSpMkLst>
            <pc:docMk/>
            <pc:sldMk cId="2714022673" sldId="277"/>
            <ac:cxnSpMk id="68" creationId="{9200C8B5-FB5A-4F8B-A9BD-693C051418A3}"/>
          </ac:cxnSpMkLst>
        </pc:cxnChg>
        <pc:cxnChg chg="add del">
          <ac:chgData name="Peggy Blum" userId="32722c860e228486" providerId="LiveId" clId="{C8C94CAA-4E79-41A5-834A-8184BC635236}" dt="2020-11-11T15:42:16.701" v="36" actId="26606"/>
          <ac:cxnSpMkLst>
            <pc:docMk/>
            <pc:sldMk cId="2714022673" sldId="277"/>
            <ac:cxnSpMk id="70" creationId="{9200C8B5-FB5A-4F8B-A9BD-693C051418A3}"/>
          </ac:cxnSpMkLst>
        </pc:cxnChg>
        <pc:cxnChg chg="add del">
          <ac:chgData name="Peggy Blum" userId="32722c860e228486" providerId="LiveId" clId="{C8C94CAA-4E79-41A5-834A-8184BC635236}" dt="2020-11-11T15:38:55.172" v="14" actId="26606"/>
          <ac:cxnSpMkLst>
            <pc:docMk/>
            <pc:sldMk cId="2714022673" sldId="277"/>
            <ac:cxnSpMk id="73" creationId="{15F1CC53-719A-4763-BF30-5E25A63CEF3C}"/>
          </ac:cxnSpMkLst>
        </pc:cxnChg>
      </pc:sldChg>
      <pc:sldChg chg="addSp modSp mod">
        <pc:chgData name="Peggy Blum" userId="32722c860e228486" providerId="LiveId" clId="{C8C94CAA-4E79-41A5-834A-8184BC635236}" dt="2020-11-11T17:20:25.186" v="97" actId="1076"/>
        <pc:sldMkLst>
          <pc:docMk/>
          <pc:sldMk cId="2588412642" sldId="279"/>
        </pc:sldMkLst>
        <pc:picChg chg="add mod">
          <ac:chgData name="Peggy Blum" userId="32722c860e228486" providerId="LiveId" clId="{C8C94CAA-4E79-41A5-834A-8184BC635236}" dt="2020-11-11T17:20:25.186" v="97" actId="1076"/>
          <ac:picMkLst>
            <pc:docMk/>
            <pc:sldMk cId="2588412642" sldId="279"/>
            <ac:picMk id="6" creationId="{A6859DE6-A4CD-4EF8-A71F-2FE95006FB5A}"/>
          </ac:picMkLst>
        </pc:picChg>
      </pc:sldChg>
      <pc:sldChg chg="addSp modSp mod">
        <pc:chgData name="Peggy Blum" userId="32722c860e228486" providerId="LiveId" clId="{C8C94CAA-4E79-41A5-834A-8184BC635236}" dt="2020-11-11T17:19:38.428" v="84" actId="1076"/>
        <pc:sldMkLst>
          <pc:docMk/>
          <pc:sldMk cId="1046741133" sldId="280"/>
        </pc:sldMkLst>
        <pc:picChg chg="add mod">
          <ac:chgData name="Peggy Blum" userId="32722c860e228486" providerId="LiveId" clId="{C8C94CAA-4E79-41A5-834A-8184BC635236}" dt="2020-11-11T17:19:38.428" v="84" actId="1076"/>
          <ac:picMkLst>
            <pc:docMk/>
            <pc:sldMk cId="1046741133" sldId="280"/>
            <ac:picMk id="5" creationId="{A6859DE6-A4CD-4EF8-A71F-2FE95006FB5A}"/>
          </ac:picMkLst>
        </pc:picChg>
      </pc:sldChg>
      <pc:sldChg chg="addSp delSp modSp mod modClrScheme delDesignElem chgLayout">
        <pc:chgData name="Peggy Blum" userId="32722c860e228486" providerId="LiveId" clId="{C8C94CAA-4E79-41A5-834A-8184BC635236}" dt="2020-11-11T17:20:17.740" v="95" actId="1076"/>
        <pc:sldMkLst>
          <pc:docMk/>
          <pc:sldMk cId="387434660" sldId="282"/>
        </pc:sldMkLst>
        <pc:spChg chg="mod ord">
          <ac:chgData name="Peggy Blum" userId="32722c860e228486" providerId="LiveId" clId="{C8C94CAA-4E79-41A5-834A-8184BC635236}" dt="2020-11-11T15:45:10.106" v="68" actId="26606"/>
          <ac:spMkLst>
            <pc:docMk/>
            <pc:sldMk cId="387434660" sldId="282"/>
            <ac:spMk id="7" creationId="{0DB2E712-8822-4460-9CA1-D8BECBD26FC2}"/>
          </ac:spMkLst>
        </pc:spChg>
        <pc:spChg chg="add del mod">
          <ac:chgData name="Peggy Blum" userId="32722c860e228486" providerId="LiveId" clId="{C8C94CAA-4E79-41A5-834A-8184BC635236}" dt="2020-11-11T15:45:04.784" v="65" actId="21"/>
          <ac:spMkLst>
            <pc:docMk/>
            <pc:sldMk cId="387434660" sldId="282"/>
            <ac:spMk id="8" creationId="{209F2DEE-3871-4CA0-BFB4-3A2C9A73DF41}"/>
          </ac:spMkLst>
        </pc:spChg>
        <pc:spChg chg="mod ord">
          <ac:chgData name="Peggy Blum" userId="32722c860e228486" providerId="LiveId" clId="{C8C94CAA-4E79-41A5-834A-8184BC635236}" dt="2020-11-11T15:45:10.106" v="68" actId="26606"/>
          <ac:spMkLst>
            <pc:docMk/>
            <pc:sldMk cId="387434660" sldId="282"/>
            <ac:spMk id="9" creationId="{240F9704-A06F-4E93-9C8D-E20628EAE33C}"/>
          </ac:spMkLst>
        </pc:spChg>
        <pc:spChg chg="add del mod">
          <ac:chgData name="Peggy Blum" userId="32722c860e228486" providerId="LiveId" clId="{C8C94CAA-4E79-41A5-834A-8184BC635236}" dt="2020-11-11T15:45:24.162" v="70"/>
          <ac:spMkLst>
            <pc:docMk/>
            <pc:sldMk cId="387434660" sldId="282"/>
            <ac:spMk id="12" creationId="{387F2844-4F22-49C4-82CA-7AD36221090F}"/>
          </ac:spMkLst>
        </pc:spChg>
        <pc:picChg chg="add del mod">
          <ac:chgData name="Peggy Blum" userId="32722c860e228486" providerId="LiveId" clId="{C8C94CAA-4E79-41A5-834A-8184BC635236}" dt="2020-11-11T15:42:13.644" v="35"/>
          <ac:picMkLst>
            <pc:docMk/>
            <pc:sldMk cId="387434660" sldId="282"/>
            <ac:picMk id="3" creationId="{79820F7D-2B8F-45B9-B212-85041F7347D6}"/>
          </ac:picMkLst>
        </pc:picChg>
        <pc:picChg chg="add del mod">
          <ac:chgData name="Peggy Blum" userId="32722c860e228486" providerId="LiveId" clId="{C8C94CAA-4E79-41A5-834A-8184BC635236}" dt="2020-11-11T15:45:05.606" v="67"/>
          <ac:picMkLst>
            <pc:docMk/>
            <pc:sldMk cId="387434660" sldId="282"/>
            <ac:picMk id="5" creationId="{771FA8C5-9B21-4434-BCD4-413C4100C28B}"/>
          </ac:picMkLst>
        </pc:picChg>
        <pc:picChg chg="add mod">
          <ac:chgData name="Peggy Blum" userId="32722c860e228486" providerId="LiveId" clId="{C8C94CAA-4E79-41A5-834A-8184BC635236}" dt="2020-11-11T17:20:17.740" v="95" actId="1076"/>
          <ac:picMkLst>
            <pc:docMk/>
            <pc:sldMk cId="387434660" sldId="282"/>
            <ac:picMk id="6" creationId="{A6859DE6-A4CD-4EF8-A71F-2FE95006FB5A}"/>
          </ac:picMkLst>
        </pc:picChg>
        <pc:picChg chg="add del mod ord">
          <ac:chgData name="Peggy Blum" userId="32722c860e228486" providerId="LiveId" clId="{C8C94CAA-4E79-41A5-834A-8184BC635236}" dt="2020-11-11T15:45:15.087" v="69" actId="21"/>
          <ac:picMkLst>
            <pc:docMk/>
            <pc:sldMk cId="387434660" sldId="282"/>
            <ac:picMk id="11" creationId="{DC3EB55C-4972-4E0C-8A7B-F3F7E28D1986}"/>
          </ac:picMkLst>
        </pc:picChg>
        <pc:picChg chg="add mod">
          <ac:chgData name="Peggy Blum" userId="32722c860e228486" providerId="LiveId" clId="{C8C94CAA-4E79-41A5-834A-8184BC635236}" dt="2020-11-11T15:45:35.161" v="73" actId="26606"/>
          <ac:picMkLst>
            <pc:docMk/>
            <pc:sldMk cId="387434660" sldId="282"/>
            <ac:picMk id="14" creationId="{DD5A1C26-B3C8-481E-9AFC-133A1D04CC27}"/>
          </ac:picMkLst>
        </pc:picChg>
        <pc:cxnChg chg="add del">
          <ac:chgData name="Peggy Blum" userId="32722c860e228486" providerId="LiveId" clId="{C8C94CAA-4E79-41A5-834A-8184BC635236}" dt="2020-11-11T15:41:03.431" v="24" actId="26606"/>
          <ac:cxnSpMkLst>
            <pc:docMk/>
            <pc:sldMk cId="387434660" sldId="282"/>
            <ac:cxnSpMk id="16" creationId="{FA32BB39-F62E-43E2-BD90-29FA555154B1}"/>
          </ac:cxnSpMkLst>
        </pc:cxnChg>
        <pc:cxnChg chg="add del">
          <ac:chgData name="Peggy Blum" userId="32722c860e228486" providerId="LiveId" clId="{C8C94CAA-4E79-41A5-834A-8184BC635236}" dt="2020-11-11T15:41:05.369" v="26" actId="26606"/>
          <ac:cxnSpMkLst>
            <pc:docMk/>
            <pc:sldMk cId="387434660" sldId="282"/>
            <ac:cxnSpMk id="18" creationId="{C30962D2-9C5F-4C2F-9D75-5047CCE94C87}"/>
          </ac:cxnSpMkLst>
        </pc:cxnChg>
        <pc:cxnChg chg="add del">
          <ac:chgData name="Peggy Blum" userId="32722c860e228486" providerId="LiveId" clId="{C8C94CAA-4E79-41A5-834A-8184BC635236}" dt="2020-11-11T15:42:08.828" v="32" actId="26606"/>
          <ac:cxnSpMkLst>
            <pc:docMk/>
            <pc:sldMk cId="387434660" sldId="282"/>
            <ac:cxnSpMk id="20" creationId="{FA32BB39-F62E-43E2-BD90-29FA555154B1}"/>
          </ac:cxnSpMkLst>
        </pc:cxnChg>
        <pc:cxnChg chg="add del">
          <ac:chgData name="Peggy Blum" userId="32722c860e228486" providerId="LiveId" clId="{C8C94CAA-4E79-41A5-834A-8184BC635236}" dt="2020-11-11T15:45:10.106" v="68" actId="26606"/>
          <ac:cxnSpMkLst>
            <pc:docMk/>
            <pc:sldMk cId="387434660" sldId="282"/>
            <ac:cxnSpMk id="70" creationId="{15F1CC53-719A-4763-BF30-5E25A63CEF3C}"/>
          </ac:cxnSpMkLst>
        </pc:cxnChg>
        <pc:cxnChg chg="add del">
          <ac:chgData name="Peggy Blum" userId="32722c860e228486" providerId="LiveId" clId="{C8C94CAA-4E79-41A5-834A-8184BC635236}" dt="2020-11-11T15:45:35.161" v="73" actId="26606"/>
          <ac:cxnSpMkLst>
            <pc:docMk/>
            <pc:sldMk cId="387434660" sldId="282"/>
            <ac:cxnSpMk id="75" creationId="{15F1CC53-719A-4763-BF30-5E25A63CEF3C}"/>
          </ac:cxnSpMkLst>
        </pc:cxnChg>
        <pc:cxnChg chg="add">
          <ac:chgData name="Peggy Blum" userId="32722c860e228486" providerId="LiveId" clId="{C8C94CAA-4E79-41A5-834A-8184BC635236}" dt="2020-11-11T15:45:35.161" v="73" actId="26606"/>
          <ac:cxnSpMkLst>
            <pc:docMk/>
            <pc:sldMk cId="387434660" sldId="282"/>
            <ac:cxnSpMk id="80" creationId="{15F1CC53-719A-4763-BF30-5E25A63CEF3C}"/>
          </ac:cxnSpMkLst>
        </pc:cxnChg>
      </pc:sldChg>
      <pc:sldChg chg="addSp modSp mod">
        <pc:chgData name="Peggy Blum" userId="32722c860e228486" providerId="LiveId" clId="{C8C94CAA-4E79-41A5-834A-8184BC635236}" dt="2020-11-11T17:20:09.637" v="93" actId="1076"/>
        <pc:sldMkLst>
          <pc:docMk/>
          <pc:sldMk cId="102057399" sldId="283"/>
        </pc:sldMkLst>
        <pc:picChg chg="add mod">
          <ac:chgData name="Peggy Blum" userId="32722c860e228486" providerId="LiveId" clId="{C8C94CAA-4E79-41A5-834A-8184BC635236}" dt="2020-11-11T17:20:09.637" v="93" actId="1076"/>
          <ac:picMkLst>
            <pc:docMk/>
            <pc:sldMk cId="102057399" sldId="283"/>
            <ac:picMk id="6" creationId="{A6859DE6-A4CD-4EF8-A71F-2FE95006FB5A}"/>
          </ac:picMkLst>
        </pc:picChg>
      </pc:sldChg>
      <pc:sldChg chg="addSp modSp mod">
        <pc:chgData name="Peggy Blum" userId="32722c860e228486" providerId="LiveId" clId="{C8C94CAA-4E79-41A5-834A-8184BC635236}" dt="2020-11-11T17:20:38.200" v="100" actId="20577"/>
        <pc:sldMkLst>
          <pc:docMk/>
          <pc:sldMk cId="363749306" sldId="284"/>
        </pc:sldMkLst>
        <pc:spChg chg="mod">
          <ac:chgData name="Peggy Blum" userId="32722c860e228486" providerId="LiveId" clId="{C8C94CAA-4E79-41A5-834A-8184BC635236}" dt="2020-11-11T17:20:38.200" v="100" actId="20577"/>
          <ac:spMkLst>
            <pc:docMk/>
            <pc:sldMk cId="363749306" sldId="284"/>
            <ac:spMk id="9" creationId="{240F9704-A06F-4E93-9C8D-E20628EAE33C}"/>
          </ac:spMkLst>
        </pc:spChg>
        <pc:picChg chg="add mod">
          <ac:chgData name="Peggy Blum" userId="32722c860e228486" providerId="LiveId" clId="{C8C94CAA-4E79-41A5-834A-8184BC635236}" dt="2020-11-11T17:20:33.183" v="99" actId="1076"/>
          <ac:picMkLst>
            <pc:docMk/>
            <pc:sldMk cId="363749306" sldId="284"/>
            <ac:picMk id="8" creationId="{A6859DE6-A4CD-4EF8-A71F-2FE95006FB5A}"/>
          </ac:picMkLst>
        </pc:picChg>
      </pc:sldChg>
      <pc:sldChg chg="addSp modSp mod">
        <pc:chgData name="Peggy Blum" userId="32722c860e228486" providerId="LiveId" clId="{C8C94CAA-4E79-41A5-834A-8184BC635236}" dt="2020-11-11T17:20:49.413" v="102" actId="1076"/>
        <pc:sldMkLst>
          <pc:docMk/>
          <pc:sldMk cId="3117370966" sldId="285"/>
        </pc:sldMkLst>
        <pc:picChg chg="add mod">
          <ac:chgData name="Peggy Blum" userId="32722c860e228486" providerId="LiveId" clId="{C8C94CAA-4E79-41A5-834A-8184BC635236}" dt="2020-11-11T17:20:49.413" v="102" actId="1076"/>
          <ac:picMkLst>
            <pc:docMk/>
            <pc:sldMk cId="3117370966" sldId="285"/>
            <ac:picMk id="6" creationId="{A6859DE6-A4CD-4EF8-A71F-2FE95006FB5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06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3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91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7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52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7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2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7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8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6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7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5717EAD-FBC3-4F1D-BB57-92993409ECB3}" type="datetimeFigureOut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6B76900-6CF9-437A-B217-A7E8A20EDC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79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9CADDE97-47C3-4C12-B794-9E05A0C63F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26"/>
            <a:ext cx="12222391" cy="686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42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Circular alternatives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0F9704-A06F-4E93-9C8D-E20628EAE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3133580" cy="3931920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Organic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Recycling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Innovation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6859DE6-A4CD-4EF8-A71F-2FE95006FB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8" y="5953236"/>
            <a:ext cx="752452" cy="752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3CF13E-2790-41FE-B0E2-102433CD9187}"/>
              </a:ext>
            </a:extLst>
          </p:cNvPr>
          <p:cNvSpPr txBox="1"/>
          <p:nvPr/>
        </p:nvSpPr>
        <p:spPr>
          <a:xfrm>
            <a:off x="4891453" y="6160043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8C1335-E0AD-4067-8BD2-BB4E0E6CB8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1453" y="2286000"/>
            <a:ext cx="6853806" cy="259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7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Alternative plant fibers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0F9704-A06F-4E93-9C8D-E20628EAE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3133580" cy="3931920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Cork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Pineapples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Oranges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</a:t>
            </a:r>
            <a:r>
              <a:rPr lang="en-US" sz="2000" dirty="0" err="1"/>
              <a:t>Abacá</a:t>
            </a:r>
            <a:r>
              <a:rPr lang="en-US" sz="2000" dirty="0"/>
              <a:t> (bananas)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Mushrooms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Bamboo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A1BF4449-4FB9-4E6C-AB0E-D7D94D5B47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2342" y="1126006"/>
            <a:ext cx="6909577" cy="4605988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6859DE6-A4CD-4EF8-A71F-2FE95006F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8" y="5923936"/>
            <a:ext cx="752452" cy="752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8130C8-5AF6-41E7-9BB9-2209F5CC2506}"/>
              </a:ext>
            </a:extLst>
          </p:cNvPr>
          <p:cNvSpPr txBox="1"/>
          <p:nvPr/>
        </p:nvSpPr>
        <p:spPr>
          <a:xfrm>
            <a:off x="4642342" y="6130743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412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dirty="0"/>
              <a:t>Artificial and synthetic Materials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0F9704-A06F-4E93-9C8D-E20628EAE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084832"/>
            <a:ext cx="3133580" cy="4133088"/>
          </a:xfrm>
        </p:spPr>
        <p:txBody>
          <a:bodyPr vert="horz" lIns="45720" tIns="45720" rIns="45720" bIns="45720" rtlCol="0">
            <a:normAutofit lnSpcReduction="10000"/>
          </a:bodyPr>
          <a:lstStyle/>
          <a:p>
            <a:pPr marL="0" indent="0">
              <a:buNone/>
            </a:pPr>
            <a:endParaRPr lang="en-US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Unnatural fibers are known as artificial or synthetic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Artificial fibers, such as rayon (viscose) and lyocell, are regenerated by humans from natural sources such as plant cellulose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Synthetic fibers, such as polyester and nylon, are made of manufactured materials formed through chemical processes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222DB7C-272D-45E7-822A-D31F5C7438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2342" y="1485435"/>
            <a:ext cx="6909577" cy="388713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6859DE6-A4CD-4EF8-A71F-2FE95006F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8" y="6031676"/>
            <a:ext cx="752452" cy="7521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EFE942-DA1C-4AD7-9BBC-17383891DF7B}"/>
              </a:ext>
            </a:extLst>
          </p:cNvPr>
          <p:cNvSpPr txBox="1"/>
          <p:nvPr/>
        </p:nvSpPr>
        <p:spPr>
          <a:xfrm>
            <a:off x="4642342" y="6238483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49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Circular alternatives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0F9704-A06F-4E93-9C8D-E20628EAE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3133580" cy="3931920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Recycling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Ocean plastics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Innovation: Biowaste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6859DE6-A4CD-4EF8-A71F-2FE95006FB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8" y="5943600"/>
            <a:ext cx="752452" cy="752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085B96-2AC5-43E1-80EE-72FB903CB099}"/>
              </a:ext>
            </a:extLst>
          </p:cNvPr>
          <p:cNvSpPr txBox="1"/>
          <p:nvPr/>
        </p:nvSpPr>
        <p:spPr>
          <a:xfrm>
            <a:off x="5033527" y="6150407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653843-BB5C-4678-9B9B-9D6C93B331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3527" y="2286000"/>
            <a:ext cx="6727838" cy="216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70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15557A-498F-481D-945A-638F9CF0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/>
              <a:t>Think Piece</a:t>
            </a: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AA401BA-FE71-4005-9579-7E68C104CAEF}"/>
              </a:ext>
            </a:extLst>
          </p:cNvPr>
          <p:cNvSpPr txBox="1"/>
          <p:nvPr/>
        </p:nvSpPr>
        <p:spPr>
          <a:xfrm>
            <a:off x="4999330" y="804333"/>
            <a:ext cx="6257721" cy="524933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/>
              <a:t>For our circular future, which fabrics do you believe are the most promising alternatives for conventional cotton, synthetic polyester, and animal-derived materials?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6859DE6-A4CD-4EF8-A71F-2FE95006FB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97" y="5943600"/>
            <a:ext cx="752452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98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C52306F-5A57-4878-A4F5-E40D2737D7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7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14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4" name="Straight Connector 18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6" name="Rectangle 20">
            <a:extLst>
              <a:ext uri="{FF2B5EF4-FFF2-40B4-BE49-F238E27FC236}">
                <a16:creationId xmlns:a16="http://schemas.microsoft.com/office/drawing/2014/main" id="{0BA28970-3E8F-46CD-A302-42EE83668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A401BA-FE71-4005-9579-7E68C104CAEF}"/>
              </a:ext>
            </a:extLst>
          </p:cNvPr>
          <p:cNvSpPr txBox="1"/>
          <p:nvPr/>
        </p:nvSpPr>
        <p:spPr>
          <a:xfrm>
            <a:off x="643467" y="643467"/>
            <a:ext cx="7164674" cy="557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cap="all" spc="200" dirty="0">
                <a:solidFill>
                  <a:schemeClr val="tx1">
                    <a:alpha val="80000"/>
                  </a:schemeClr>
                </a:solidFill>
                <a:ea typeface="+mj-ea"/>
                <a:cs typeface="+mj-cs"/>
              </a:rPr>
              <a:t>03:</a:t>
            </a: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cap="all" spc="200" dirty="0">
                <a:solidFill>
                  <a:schemeClr val="tx1">
                    <a:alpha val="80000"/>
                  </a:schemeClr>
                </a:solidFill>
                <a:ea typeface="+mj-ea"/>
                <a:cs typeface="+mj-cs"/>
              </a:rPr>
              <a:t>MATERIALS</a:t>
            </a:r>
          </a:p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6600" cap="all" spc="200" dirty="0">
              <a:solidFill>
                <a:schemeClr val="tx1">
                  <a:alpha val="80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7" name="Straight Connector 22">
            <a:extLst>
              <a:ext uri="{FF2B5EF4-FFF2-40B4-BE49-F238E27FC236}">
                <a16:creationId xmlns:a16="http://schemas.microsoft.com/office/drawing/2014/main" id="{47AE7893-212D-45CB-A5B0-AE377389A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C53D4E9-7A88-428D-BFF1-15E35B9E0ED8}"/>
              </a:ext>
            </a:extLst>
          </p:cNvPr>
          <p:cNvSpPr txBox="1"/>
          <p:nvPr/>
        </p:nvSpPr>
        <p:spPr>
          <a:xfrm>
            <a:off x="6700683" y="6374535"/>
            <a:ext cx="62001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Circular Fashion: Making the Fashion Industry Sustainable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A6859DE6-A4CD-4EF8-A71F-2FE95006FB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" y="5991919"/>
            <a:ext cx="752452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8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en-US" sz="4000" dirty="0"/>
              <a:t>Global </a:t>
            </a:r>
            <a:br>
              <a:rPr lang="en-US" sz="4000" dirty="0"/>
            </a:br>
            <a:r>
              <a:rPr lang="en-US" sz="4000" dirty="0"/>
              <a:t>resource use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0C6C14F-DF6A-4318-A654-DC4341EFA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Population shifts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Rising middle class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Fashion production and consumption accelerates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Resource use accelerates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000" dirty="0"/>
          </a:p>
          <a:p>
            <a:pPr>
              <a:buFont typeface="Courier New" panose="02070309020205020404" pitchFamily="49" charset="0"/>
              <a:buChar char="o"/>
            </a:pPr>
            <a:endParaRPr lang="en-US" sz="2000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6859DE6-A4CD-4EF8-A71F-2FE95006FB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8" y="6002593"/>
            <a:ext cx="752452" cy="752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01C8FB-6386-4BAA-9237-F239C652C415}"/>
              </a:ext>
            </a:extLst>
          </p:cNvPr>
          <p:cNvSpPr txBox="1"/>
          <p:nvPr/>
        </p:nvSpPr>
        <p:spPr>
          <a:xfrm>
            <a:off x="5184742" y="6209400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69CC47-66ED-4878-93D2-4B528AFD5F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4742" y="2258736"/>
            <a:ext cx="6334813" cy="293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1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255443" cy="149961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4000" dirty="0"/>
              <a:t>Renewable and </a:t>
            </a:r>
            <a:br>
              <a:rPr lang="en-US" sz="4000" dirty="0"/>
            </a:br>
            <a:r>
              <a:rPr lang="en-US" sz="4000" dirty="0"/>
              <a:t>non</a:t>
            </a:r>
            <a:r>
              <a:rPr lang="en-US" sz="4000" dirty="0">
                <a:solidFill>
                  <a:schemeClr val="tx1"/>
                </a:solidFill>
              </a:rPr>
              <a:t>-</a:t>
            </a:r>
            <a:r>
              <a:rPr lang="en-US" sz="4000" dirty="0"/>
              <a:t>renewable resources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0F9704-A06F-4E93-9C8D-E20628EAE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255443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en-US" sz="1600" dirty="0"/>
          </a:p>
          <a:p>
            <a:pPr>
              <a:buFont typeface="Courier New" panose="02070309020205020404" pitchFamily="49" charset="0"/>
              <a:buChar char="o"/>
            </a:pPr>
            <a:endParaRPr lang="en-US" sz="1600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6859DE6-A4CD-4EF8-A71F-2FE95006FB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9" y="6002593"/>
            <a:ext cx="752452" cy="752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0734F8-16F7-4E1A-B98D-23DFC71E091C}"/>
              </a:ext>
            </a:extLst>
          </p:cNvPr>
          <p:cNvSpPr txBox="1"/>
          <p:nvPr/>
        </p:nvSpPr>
        <p:spPr>
          <a:xfrm>
            <a:off x="5132809" y="6209400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6DF93E-DAD6-4DCC-8BD6-77F687B4EC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"/>
          <a:stretch/>
        </p:blipFill>
        <p:spPr>
          <a:xfrm>
            <a:off x="5066951" y="2286000"/>
            <a:ext cx="6548736" cy="306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38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/>
              <a:t>Biological and technical cycles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0F9704-A06F-4E93-9C8D-E20628EAE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Biological cycles renew and restore living systems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Technical cycles recover and restore non-biodegradable materials through reuse, repair, remanufacture, or recycle strategies</a:t>
            </a:r>
            <a:endParaRPr lang="en-US" sz="1600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6859DE6-A4CD-4EF8-A71F-2FE95006FB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8" y="5982929"/>
            <a:ext cx="752452" cy="752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EE628D-1FB7-4284-A365-82776B258AC8}"/>
              </a:ext>
            </a:extLst>
          </p:cNvPr>
          <p:cNvSpPr txBox="1"/>
          <p:nvPr/>
        </p:nvSpPr>
        <p:spPr>
          <a:xfrm>
            <a:off x="4672191" y="6189736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F6FE7C-974A-475B-BDF4-5453A3E4F0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2191" y="1684019"/>
            <a:ext cx="7382002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41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Circularity and resources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0F9704-A06F-4E93-9C8D-E20628EAE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1880883"/>
            <a:ext cx="3133580" cy="3931920"/>
          </a:xfrm>
        </p:spPr>
        <p:txBody>
          <a:bodyPr vert="horz" lIns="45720" tIns="45720" rIns="45720" bIns="45720" rtlCol="0"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en-US" sz="16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/>
              <a:t> </a:t>
            </a:r>
            <a:r>
              <a:rPr lang="en-US" sz="2000" dirty="0"/>
              <a:t>Biodegradable is a substance that will decay naturally and in a way that is not harmful to the environment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Non-biodegradable is a substance or chemical that cannot be changed to a harmless natural state by the action of bacteria and may therefore damage the environment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600" dirty="0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6859DE6-A4CD-4EF8-A71F-2FE95006FB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8" y="6031676"/>
            <a:ext cx="752452" cy="7521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79F73D-1387-4CED-83B9-0F97BCBD6421}"/>
              </a:ext>
            </a:extLst>
          </p:cNvPr>
          <p:cNvSpPr txBox="1"/>
          <p:nvPr/>
        </p:nvSpPr>
        <p:spPr>
          <a:xfrm>
            <a:off x="6096000" y="6238483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3F39B4-BC5E-4DC5-8A66-7C55386194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988191"/>
            <a:ext cx="5312357" cy="346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76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Connector 75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Natural Materials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0F9704-A06F-4E93-9C8D-E20628EAE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5902061" cy="393192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Natural materials are sourced directly from nature, be it from animals (such as wool or fur), insects (such as silk), or plants (such as cotton, hemp, or jute).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83FDBA-8A6C-4772-8B2D-783942AB7A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2267" y="585216"/>
            <a:ext cx="3999654" cy="557784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6859DE6-A4CD-4EF8-A71F-2FE95006F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9" y="6031676"/>
            <a:ext cx="752452" cy="7521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2ADC10-C688-43E9-825D-530D7DAFA053}"/>
              </a:ext>
            </a:extLst>
          </p:cNvPr>
          <p:cNvSpPr txBox="1"/>
          <p:nvPr/>
        </p:nvSpPr>
        <p:spPr>
          <a:xfrm>
            <a:off x="7552267" y="6238483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37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Animal and insect Fibers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0F9704-A06F-4E93-9C8D-E20628EAE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3133580" cy="3931920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Leather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Fur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Feathers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Wool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Cashmere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Silk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600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976CE16-60CC-424F-9B15-C17FB894A7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6070" y="585216"/>
            <a:ext cx="5577840" cy="5577840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6859DE6-A4CD-4EF8-A71F-2FE95006F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6" y="5953432"/>
            <a:ext cx="752452" cy="752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6574ED-A50B-4887-AA97-1A2D3BD656B5}"/>
              </a:ext>
            </a:extLst>
          </p:cNvPr>
          <p:cNvSpPr txBox="1"/>
          <p:nvPr/>
        </p:nvSpPr>
        <p:spPr>
          <a:xfrm>
            <a:off x="5336070" y="6168183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022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5F1CC53-719A-4763-BF30-5E25A63C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0DB2E712-8822-4460-9CA1-D8BECBD2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Plant Fibers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0F9704-A06F-4E93-9C8D-E20628EAE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5902061" cy="393192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Linen (flax)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Cotton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 Hemp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D5A1C26-B3C8-481E-9AFC-133A1D04CC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2267" y="585216"/>
            <a:ext cx="3999654" cy="5577840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6859DE6-A4CD-4EF8-A71F-2FE95006F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8" y="5933767"/>
            <a:ext cx="752452" cy="752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67CA45-0C46-4E79-AA89-045AD0B5E2AD}"/>
              </a:ext>
            </a:extLst>
          </p:cNvPr>
          <p:cNvSpPr txBox="1"/>
          <p:nvPr/>
        </p:nvSpPr>
        <p:spPr>
          <a:xfrm>
            <a:off x="7552267" y="6163056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8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8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34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667</Words>
  <Application>Microsoft Macintosh PowerPoint</Application>
  <PresentationFormat>Widescreen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Century Gothic</vt:lpstr>
      <vt:lpstr>Courier New</vt:lpstr>
      <vt:lpstr>Noto Sans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Global  resource use</vt:lpstr>
      <vt:lpstr>Renewable and  non-renewable resources </vt:lpstr>
      <vt:lpstr>Biological and technical cycles</vt:lpstr>
      <vt:lpstr>Circularity and resources</vt:lpstr>
      <vt:lpstr>Natural Materials</vt:lpstr>
      <vt:lpstr>Animal and insect Fibers</vt:lpstr>
      <vt:lpstr>Plant Fibers</vt:lpstr>
      <vt:lpstr>Circular alternatives</vt:lpstr>
      <vt:lpstr>Alternative plant fibers</vt:lpstr>
      <vt:lpstr>Artificial and synthetic Materials</vt:lpstr>
      <vt:lpstr>Circular alternatives</vt:lpstr>
      <vt:lpstr>Think Piece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Peggy Blum</dc:creator>
  <cp:lastModifiedBy>Sophie Wise</cp:lastModifiedBy>
  <cp:revision>22</cp:revision>
  <dcterms:created xsi:type="dcterms:W3CDTF">2020-10-09T16:26:39Z</dcterms:created>
  <dcterms:modified xsi:type="dcterms:W3CDTF">2021-03-12T17:33:34Z</dcterms:modified>
</cp:coreProperties>
</file>