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2" r:id="rId2"/>
    <p:sldId id="267" r:id="rId3"/>
    <p:sldId id="288" r:id="rId4"/>
    <p:sldId id="289" r:id="rId5"/>
    <p:sldId id="291" r:id="rId6"/>
    <p:sldId id="286" r:id="rId7"/>
    <p:sldId id="283" r:id="rId8"/>
    <p:sldId id="287" r:id="rId9"/>
    <p:sldId id="266" r:id="rId10"/>
    <p:sldId id="29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lker" initials="W" lastIdx="4" clrIdx="0">
    <p:extLst>
      <p:ext uri="{19B8F6BF-5375-455C-9EA6-DF929625EA0E}">
        <p15:presenceInfo xmlns:p15="http://schemas.microsoft.com/office/powerpoint/2012/main" userId="Walker" providerId="None"/>
      </p:ext>
    </p:extLst>
  </p:cmAuthor>
  <p:cmAuthor id="2" name="Melanie Walker" initials="MW" lastIdx="3" clrIdx="1">
    <p:extLst>
      <p:ext uri="{19B8F6BF-5375-455C-9EA6-DF929625EA0E}">
        <p15:presenceInfo xmlns:p15="http://schemas.microsoft.com/office/powerpoint/2012/main" userId="89ff106a3e8bbc5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99AB"/>
    <a:srgbClr val="32B8B8"/>
    <a:srgbClr val="4886A2"/>
    <a:srgbClr val="4DA39F"/>
    <a:srgbClr val="1E8CAE"/>
    <a:srgbClr val="24A4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3E7D03-8AC8-4350-8D71-3E8EE13CEBAA}" v="1" dt="2020-11-11T17:21:53.2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3" autoAdjust="0"/>
    <p:restoredTop sz="94660"/>
  </p:normalViewPr>
  <p:slideViewPr>
    <p:cSldViewPr snapToGrid="0">
      <p:cViewPr varScale="1">
        <p:scale>
          <a:sx n="91" d="100"/>
          <a:sy n="91" d="100"/>
        </p:scale>
        <p:origin x="216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ggy Blum" userId="32722c860e228486" providerId="LiveId" clId="{758161D9-EA52-44C0-830F-27A0AC7C9AD1}"/>
    <pc:docChg chg="undo redo custSel mod addSld delSld modSld sldOrd">
      <pc:chgData name="Peggy Blum" userId="32722c860e228486" providerId="LiveId" clId="{758161D9-EA52-44C0-830F-27A0AC7C9AD1}" dt="2020-10-10T14:14:28.680" v="683" actId="21"/>
      <pc:docMkLst>
        <pc:docMk/>
      </pc:docMkLst>
      <pc:sldChg chg="addSp delSp modSp mod">
        <pc:chgData name="Peggy Blum" userId="32722c860e228486" providerId="LiveId" clId="{758161D9-EA52-44C0-830F-27A0AC7C9AD1}" dt="2020-10-10T14:14:28.680" v="683" actId="21"/>
        <pc:sldMkLst>
          <pc:docMk/>
          <pc:sldMk cId="2058998728" sldId="266"/>
        </pc:sldMkLst>
        <pc:spChg chg="mod">
          <ac:chgData name="Peggy Blum" userId="32722c860e228486" providerId="LiveId" clId="{758161D9-EA52-44C0-830F-27A0AC7C9AD1}" dt="2020-10-10T14:14:28.680" v="683" actId="21"/>
          <ac:spMkLst>
            <pc:docMk/>
            <pc:sldMk cId="2058998728" sldId="266"/>
            <ac:spMk id="4" creationId="{FAA401BA-FE71-4005-9579-7E68C104CAEF}"/>
          </ac:spMkLst>
        </pc:spChg>
        <pc:spChg chg="add del">
          <ac:chgData name="Peggy Blum" userId="32722c860e228486" providerId="LiveId" clId="{758161D9-EA52-44C0-830F-27A0AC7C9AD1}" dt="2020-10-10T14:13:52.883" v="678" actId="22"/>
          <ac:spMkLst>
            <pc:docMk/>
            <pc:sldMk cId="2058998728" sldId="266"/>
            <ac:spMk id="7" creationId="{80BDF9AE-0B75-4E7B-8667-ECF41FC5D51F}"/>
          </ac:spMkLst>
        </pc:spChg>
      </pc:sldChg>
      <pc:sldChg chg="modSp mod">
        <pc:chgData name="Peggy Blum" userId="32722c860e228486" providerId="LiveId" clId="{758161D9-EA52-44C0-830F-27A0AC7C9AD1}" dt="2020-10-09T17:38:30.996" v="13" actId="20577"/>
        <pc:sldMkLst>
          <pc:docMk/>
          <pc:sldMk cId="4220882291" sldId="267"/>
        </pc:sldMkLst>
        <pc:spChg chg="mod">
          <ac:chgData name="Peggy Blum" userId="32722c860e228486" providerId="LiveId" clId="{758161D9-EA52-44C0-830F-27A0AC7C9AD1}" dt="2020-10-09T17:38:30.996" v="13" actId="20577"/>
          <ac:spMkLst>
            <pc:docMk/>
            <pc:sldMk cId="4220882291" sldId="267"/>
            <ac:spMk id="4" creationId="{FAA401BA-FE71-4005-9579-7E68C104CAEF}"/>
          </ac:spMkLst>
        </pc:spChg>
      </pc:sldChg>
      <pc:sldChg chg="addSp delSp modSp del mod modClrScheme chgLayout">
        <pc:chgData name="Peggy Blum" userId="32722c860e228486" providerId="LiveId" clId="{758161D9-EA52-44C0-830F-27A0AC7C9AD1}" dt="2020-10-09T18:08:57.969" v="414" actId="2696"/>
        <pc:sldMkLst>
          <pc:docMk/>
          <pc:sldMk cId="675314163" sldId="269"/>
        </pc:sldMkLst>
        <pc:spChg chg="add del mod ord">
          <ac:chgData name="Peggy Blum" userId="32722c860e228486" providerId="LiveId" clId="{758161D9-EA52-44C0-830F-27A0AC7C9AD1}" dt="2020-10-09T17:43:12.189" v="115" actId="931"/>
          <ac:spMkLst>
            <pc:docMk/>
            <pc:sldMk cId="675314163" sldId="269"/>
            <ac:spMk id="2" creationId="{A8229123-F710-4200-B52D-3EADA14C07D6}"/>
          </ac:spMkLst>
        </pc:spChg>
        <pc:spChg chg="mod ord">
          <ac:chgData name="Peggy Blum" userId="32722c860e228486" providerId="LiveId" clId="{758161D9-EA52-44C0-830F-27A0AC7C9AD1}" dt="2020-10-09T17:43:15.590" v="118" actId="26606"/>
          <ac:spMkLst>
            <pc:docMk/>
            <pc:sldMk cId="675314163" sldId="269"/>
            <ac:spMk id="7" creationId="{0DB2E712-8822-4460-9CA1-D8BECBD26FC2}"/>
          </ac:spMkLst>
        </pc:spChg>
        <pc:spChg chg="add mod">
          <ac:chgData name="Peggy Blum" userId="32722c860e228486" providerId="LiveId" clId="{758161D9-EA52-44C0-830F-27A0AC7C9AD1}" dt="2020-10-09T18:08:50.519" v="411" actId="21"/>
          <ac:spMkLst>
            <pc:docMk/>
            <pc:sldMk cId="675314163" sldId="269"/>
            <ac:spMk id="8" creationId="{73603E29-FEDD-4977-963A-1611206814A8}"/>
          </ac:spMkLst>
        </pc:spChg>
        <pc:spChg chg="mod ord">
          <ac:chgData name="Peggy Blum" userId="32722c860e228486" providerId="LiveId" clId="{758161D9-EA52-44C0-830F-27A0AC7C9AD1}" dt="2020-10-09T17:47:42.065" v="145" actId="21"/>
          <ac:spMkLst>
            <pc:docMk/>
            <pc:sldMk cId="675314163" sldId="269"/>
            <ac:spMk id="11" creationId="{A0C6C14F-DF6A-4318-A654-DC4341EFA680}"/>
          </ac:spMkLst>
        </pc:spChg>
        <pc:picChg chg="add del mod">
          <ac:chgData name="Peggy Blum" userId="32722c860e228486" providerId="LiveId" clId="{758161D9-EA52-44C0-830F-27A0AC7C9AD1}" dt="2020-10-09T18:08:50.519" v="411" actId="21"/>
          <ac:picMkLst>
            <pc:docMk/>
            <pc:sldMk cId="675314163" sldId="269"/>
            <ac:picMk id="4" creationId="{E3743E01-18D6-4CB2-B8D8-85736D93AC92}"/>
          </ac:picMkLst>
        </pc:picChg>
        <pc:picChg chg="add del">
          <ac:chgData name="Peggy Blum" userId="32722c860e228486" providerId="LiveId" clId="{758161D9-EA52-44C0-830F-27A0AC7C9AD1}" dt="2020-10-09T17:42:49.661" v="113" actId="21"/>
          <ac:picMkLst>
            <pc:docMk/>
            <pc:sldMk cId="675314163" sldId="269"/>
            <ac:picMk id="5" creationId="{8DA7530A-0AA3-4200-B81B-CFEA99F1383C}"/>
          </ac:picMkLst>
        </pc:picChg>
        <pc:cxnChg chg="add">
          <ac:chgData name="Peggy Blum" userId="32722c860e228486" providerId="LiveId" clId="{758161D9-EA52-44C0-830F-27A0AC7C9AD1}" dt="2020-10-09T17:43:15.590" v="118" actId="26606"/>
          <ac:cxnSpMkLst>
            <pc:docMk/>
            <pc:sldMk cId="675314163" sldId="269"/>
            <ac:cxnSpMk id="16" creationId="{9200C8B5-FB5A-4F8B-A9BD-693C051418A3}"/>
          </ac:cxnSpMkLst>
        </pc:cxnChg>
      </pc:sldChg>
      <pc:sldChg chg="addSp delSp modSp add del mod modClrScheme chgLayout">
        <pc:chgData name="Peggy Blum" userId="32722c860e228486" providerId="LiveId" clId="{758161D9-EA52-44C0-830F-27A0AC7C9AD1}" dt="2020-10-09T18:15:19.343" v="480" actId="2696"/>
        <pc:sldMkLst>
          <pc:docMk/>
          <pc:sldMk cId="1986238872" sldId="273"/>
        </pc:sldMkLst>
        <pc:spChg chg="add del mod ord">
          <ac:chgData name="Peggy Blum" userId="32722c860e228486" providerId="LiveId" clId="{758161D9-EA52-44C0-830F-27A0AC7C9AD1}" dt="2020-10-09T17:49:36.515" v="156" actId="931"/>
          <ac:spMkLst>
            <pc:docMk/>
            <pc:sldMk cId="1986238872" sldId="273"/>
            <ac:spMk id="2" creationId="{2D0F0C02-52CC-4E5E-A8B7-1A0CC2B8E239}"/>
          </ac:spMkLst>
        </pc:spChg>
        <pc:spChg chg="mod ord">
          <ac:chgData name="Peggy Blum" userId="32722c860e228486" providerId="LiveId" clId="{758161D9-EA52-44C0-830F-27A0AC7C9AD1}" dt="2020-10-09T18:08:46.399" v="410" actId="5793"/>
          <ac:spMkLst>
            <pc:docMk/>
            <pc:sldMk cId="1986238872" sldId="273"/>
            <ac:spMk id="7" creationId="{0DB2E712-8822-4460-9CA1-D8BECBD26FC2}"/>
          </ac:spMkLst>
        </pc:spChg>
        <pc:spChg chg="add del mod">
          <ac:chgData name="Peggy Blum" userId="32722c860e228486" providerId="LiveId" clId="{758161D9-EA52-44C0-830F-27A0AC7C9AD1}" dt="2020-10-09T18:08:53.887" v="412"/>
          <ac:spMkLst>
            <pc:docMk/>
            <pc:sldMk cId="1986238872" sldId="273"/>
            <ac:spMk id="8" creationId="{48FBCE31-B2A6-47E0-BCE6-1A0C91D887E1}"/>
          </ac:spMkLst>
        </pc:spChg>
        <pc:spChg chg="mod ord">
          <ac:chgData name="Peggy Blum" userId="32722c860e228486" providerId="LiveId" clId="{758161D9-EA52-44C0-830F-27A0AC7C9AD1}" dt="2020-10-09T17:49:39.003" v="159" actId="26606"/>
          <ac:spMkLst>
            <pc:docMk/>
            <pc:sldMk cId="1986238872" sldId="273"/>
            <ac:spMk id="9" creationId="{240F9704-A06F-4E93-9C8D-E20628EAE33C}"/>
          </ac:spMkLst>
        </pc:spChg>
        <pc:spChg chg="add del mod">
          <ac:chgData name="Peggy Blum" userId="32722c860e228486" providerId="LiveId" clId="{758161D9-EA52-44C0-830F-27A0AC7C9AD1}" dt="2020-10-09T18:11:27.499" v="418" actId="931"/>
          <ac:spMkLst>
            <pc:docMk/>
            <pc:sldMk cId="1986238872" sldId="273"/>
            <ac:spMk id="12" creationId="{4E584F26-A973-42C8-85D1-9868DB94435B}"/>
          </ac:spMkLst>
        </pc:spChg>
        <pc:spChg chg="add del mod">
          <ac:chgData name="Peggy Blum" userId="32722c860e228486" providerId="LiveId" clId="{758161D9-EA52-44C0-830F-27A0AC7C9AD1}" dt="2020-10-09T18:12:20.603" v="435" actId="21"/>
          <ac:spMkLst>
            <pc:docMk/>
            <pc:sldMk cId="1986238872" sldId="273"/>
            <ac:spMk id="17" creationId="{08E31A8E-1B2C-4CCA-A1E8-B3B36CF03F60}"/>
          </ac:spMkLst>
        </pc:spChg>
        <pc:picChg chg="add del mod">
          <ac:chgData name="Peggy Blum" userId="32722c860e228486" providerId="LiveId" clId="{758161D9-EA52-44C0-830F-27A0AC7C9AD1}" dt="2020-10-09T17:59:51.982" v="288" actId="21"/>
          <ac:picMkLst>
            <pc:docMk/>
            <pc:sldMk cId="1986238872" sldId="273"/>
            <ac:picMk id="4" creationId="{CAF535AC-BF8E-4FBB-B178-58FAF046316A}"/>
          </ac:picMkLst>
        </pc:picChg>
        <pc:picChg chg="del">
          <ac:chgData name="Peggy Blum" userId="32722c860e228486" providerId="LiveId" clId="{758161D9-EA52-44C0-830F-27A0AC7C9AD1}" dt="2020-10-09T17:47:55.160" v="154" actId="21"/>
          <ac:picMkLst>
            <pc:docMk/>
            <pc:sldMk cId="1986238872" sldId="273"/>
            <ac:picMk id="5" creationId="{A96E1679-7F95-411E-920D-D835C3C357DC}"/>
          </ac:picMkLst>
        </pc:picChg>
        <pc:picChg chg="add del mod">
          <ac:chgData name="Peggy Blum" userId="32722c860e228486" providerId="LiveId" clId="{758161D9-EA52-44C0-830F-27A0AC7C9AD1}" dt="2020-10-09T18:10:55.058" v="415" actId="21"/>
          <ac:picMkLst>
            <pc:docMk/>
            <pc:sldMk cId="1986238872" sldId="273"/>
            <ac:picMk id="11" creationId="{58E386C6-9E3C-420A-BAD2-8D63DCA7E1EB}"/>
          </ac:picMkLst>
        </pc:picChg>
        <pc:picChg chg="add del mod">
          <ac:chgData name="Peggy Blum" userId="32722c860e228486" providerId="LiveId" clId="{758161D9-EA52-44C0-830F-27A0AC7C9AD1}" dt="2020-10-09T18:12:20.603" v="435" actId="21"/>
          <ac:picMkLst>
            <pc:docMk/>
            <pc:sldMk cId="1986238872" sldId="273"/>
            <ac:picMk id="15" creationId="{1D65B11E-7E07-4664-AF96-D62BF5443CD6}"/>
          </ac:picMkLst>
        </pc:picChg>
        <pc:picChg chg="add del mod">
          <ac:chgData name="Peggy Blum" userId="32722c860e228486" providerId="LiveId" clId="{758161D9-EA52-44C0-830F-27A0AC7C9AD1}" dt="2020-10-09T18:12:20.009" v="434"/>
          <ac:picMkLst>
            <pc:docMk/>
            <pc:sldMk cId="1986238872" sldId="273"/>
            <ac:picMk id="20" creationId="{3DD514C1-A780-4B4A-81B5-1D6AF0F40F7C}"/>
          </ac:picMkLst>
        </pc:picChg>
        <pc:cxnChg chg="add del">
          <ac:chgData name="Peggy Blum" userId="32722c860e228486" providerId="LiveId" clId="{758161D9-EA52-44C0-830F-27A0AC7C9AD1}" dt="2020-10-09T18:08:55.927" v="413" actId="26606"/>
          <ac:cxnSpMkLst>
            <pc:docMk/>
            <pc:sldMk cId="1986238872" sldId="273"/>
            <ac:cxnSpMk id="14" creationId="{9200C8B5-FB5A-4F8B-A9BD-693C051418A3}"/>
          </ac:cxnSpMkLst>
        </pc:cxnChg>
        <pc:cxnChg chg="add del">
          <ac:chgData name="Peggy Blum" userId="32722c860e228486" providerId="LiveId" clId="{758161D9-EA52-44C0-830F-27A0AC7C9AD1}" dt="2020-10-09T18:11:35.786" v="421" actId="26606"/>
          <ac:cxnSpMkLst>
            <pc:docMk/>
            <pc:sldMk cId="1986238872" sldId="273"/>
            <ac:cxnSpMk id="19" creationId="{9200C8B5-FB5A-4F8B-A9BD-693C051418A3}"/>
          </ac:cxnSpMkLst>
        </pc:cxnChg>
        <pc:cxnChg chg="add">
          <ac:chgData name="Peggy Blum" userId="32722c860e228486" providerId="LiveId" clId="{758161D9-EA52-44C0-830F-27A0AC7C9AD1}" dt="2020-10-09T18:11:35.786" v="421" actId="26606"/>
          <ac:cxnSpMkLst>
            <pc:docMk/>
            <pc:sldMk cId="1986238872" sldId="273"/>
            <ac:cxnSpMk id="24" creationId="{9200C8B5-FB5A-4F8B-A9BD-693C051418A3}"/>
          </ac:cxnSpMkLst>
        </pc:cxnChg>
      </pc:sldChg>
      <pc:sldChg chg="del">
        <pc:chgData name="Peggy Blum" userId="32722c860e228486" providerId="LiveId" clId="{758161D9-EA52-44C0-830F-27A0AC7C9AD1}" dt="2020-10-09T17:50:23.024" v="161" actId="2696"/>
        <pc:sldMkLst>
          <pc:docMk/>
          <pc:sldMk cId="1770076807" sldId="274"/>
        </pc:sldMkLst>
      </pc:sldChg>
      <pc:sldChg chg="addSp delSp modSp mod ord modClrScheme delDesignElem chgLayout">
        <pc:chgData name="Peggy Blum" userId="32722c860e228486" providerId="LiveId" clId="{758161D9-EA52-44C0-830F-27A0AC7C9AD1}" dt="2020-10-09T17:55:42.392" v="270" actId="26606"/>
        <pc:sldMkLst>
          <pc:docMk/>
          <pc:sldMk cId="4104375174" sldId="276"/>
        </pc:sldMkLst>
        <pc:spChg chg="add del mod">
          <ac:chgData name="Peggy Blum" userId="32722c860e228486" providerId="LiveId" clId="{758161D9-EA52-44C0-830F-27A0AC7C9AD1}" dt="2020-10-09T17:54:19.046" v="261" actId="700"/>
          <ac:spMkLst>
            <pc:docMk/>
            <pc:sldMk cId="4104375174" sldId="276"/>
            <ac:spMk id="3" creationId="{81CEA0AE-5A19-4A25-BE08-36F8FDAF35DD}"/>
          </ac:spMkLst>
        </pc:spChg>
        <pc:spChg chg="mod ord">
          <ac:chgData name="Peggy Blum" userId="32722c860e228486" providerId="LiveId" clId="{758161D9-EA52-44C0-830F-27A0AC7C9AD1}" dt="2020-10-09T17:55:42.392" v="270" actId="26606"/>
          <ac:spMkLst>
            <pc:docMk/>
            <pc:sldMk cId="4104375174" sldId="276"/>
            <ac:spMk id="7" creationId="{0DB2E712-8822-4460-9CA1-D8BECBD26FC2}"/>
          </ac:spMkLst>
        </pc:spChg>
        <pc:spChg chg="add del mod ord">
          <ac:chgData name="Peggy Blum" userId="32722c860e228486" providerId="LiveId" clId="{758161D9-EA52-44C0-830F-27A0AC7C9AD1}" dt="2020-10-09T17:55:38.824" v="269" actId="700"/>
          <ac:spMkLst>
            <pc:docMk/>
            <pc:sldMk cId="4104375174" sldId="276"/>
            <ac:spMk id="8" creationId="{1CFDAFF6-80E1-4207-B3C5-6A64B20A0DA0}"/>
          </ac:spMkLst>
        </pc:spChg>
        <pc:spChg chg="del mod ord">
          <ac:chgData name="Peggy Blum" userId="32722c860e228486" providerId="LiveId" clId="{758161D9-EA52-44C0-830F-27A0AC7C9AD1}" dt="2020-10-09T17:54:29.235" v="263" actId="931"/>
          <ac:spMkLst>
            <pc:docMk/>
            <pc:sldMk cId="4104375174" sldId="276"/>
            <ac:spMk id="9" creationId="{240F9704-A06F-4E93-9C8D-E20628EAE33C}"/>
          </ac:spMkLst>
        </pc:spChg>
        <pc:spChg chg="add">
          <ac:chgData name="Peggy Blum" userId="32722c860e228486" providerId="LiveId" clId="{758161D9-EA52-44C0-830F-27A0AC7C9AD1}" dt="2020-10-09T17:55:42.392" v="270" actId="26606"/>
          <ac:spMkLst>
            <pc:docMk/>
            <pc:sldMk cId="4104375174" sldId="276"/>
            <ac:spMk id="12" creationId="{3A8EC506-B1DA-46A1-B44D-774E68468E13}"/>
          </ac:spMkLst>
        </pc:spChg>
        <pc:spChg chg="add">
          <ac:chgData name="Peggy Blum" userId="32722c860e228486" providerId="LiveId" clId="{758161D9-EA52-44C0-830F-27A0AC7C9AD1}" dt="2020-10-09T17:55:42.392" v="270" actId="26606"/>
          <ac:spMkLst>
            <pc:docMk/>
            <pc:sldMk cId="4104375174" sldId="276"/>
            <ac:spMk id="14" creationId="{BFF30785-305E-45D7-984F-5AA93D3CA561}"/>
          </ac:spMkLst>
        </pc:spChg>
        <pc:spChg chg="add">
          <ac:chgData name="Peggy Blum" userId="32722c860e228486" providerId="LiveId" clId="{758161D9-EA52-44C0-830F-27A0AC7C9AD1}" dt="2020-10-09T17:55:42.392" v="270" actId="26606"/>
          <ac:spMkLst>
            <pc:docMk/>
            <pc:sldMk cId="4104375174" sldId="276"/>
            <ac:spMk id="18" creationId="{CA73784B-AC76-4BAD-93AF-C72D0EDFD715}"/>
          </ac:spMkLst>
        </pc:spChg>
        <pc:picChg chg="del">
          <ac:chgData name="Peggy Blum" userId="32722c860e228486" providerId="LiveId" clId="{758161D9-EA52-44C0-830F-27A0AC7C9AD1}" dt="2020-10-09T17:52:33.465" v="246" actId="21"/>
          <ac:picMkLst>
            <pc:docMk/>
            <pc:sldMk cId="4104375174" sldId="276"/>
            <ac:picMk id="5" creationId="{E0C94FFA-5D6A-49AB-8265-D15D50B1806B}"/>
          </ac:picMkLst>
        </pc:picChg>
        <pc:picChg chg="add mod ord">
          <ac:chgData name="Peggy Blum" userId="32722c860e228486" providerId="LiveId" clId="{758161D9-EA52-44C0-830F-27A0AC7C9AD1}" dt="2020-10-09T17:55:42.392" v="270" actId="26606"/>
          <ac:picMkLst>
            <pc:docMk/>
            <pc:sldMk cId="4104375174" sldId="276"/>
            <ac:picMk id="6" creationId="{D008A296-C5BC-47D3-A945-06D0546459E4}"/>
          </ac:picMkLst>
        </pc:picChg>
        <pc:cxnChg chg="add">
          <ac:chgData name="Peggy Blum" userId="32722c860e228486" providerId="LiveId" clId="{758161D9-EA52-44C0-830F-27A0AC7C9AD1}" dt="2020-10-09T17:55:42.392" v="270" actId="26606"/>
          <ac:cxnSpMkLst>
            <pc:docMk/>
            <pc:sldMk cId="4104375174" sldId="276"/>
            <ac:cxnSpMk id="16" creationId="{15E01FA5-D766-43CA-A83D-E7CF3F04E96F}"/>
          </ac:cxnSpMkLst>
        </pc:cxnChg>
        <pc:cxnChg chg="add">
          <ac:chgData name="Peggy Blum" userId="32722c860e228486" providerId="LiveId" clId="{758161D9-EA52-44C0-830F-27A0AC7C9AD1}" dt="2020-10-09T17:55:42.392" v="270" actId="26606"/>
          <ac:cxnSpMkLst>
            <pc:docMk/>
            <pc:sldMk cId="4104375174" sldId="276"/>
            <ac:cxnSpMk id="20" creationId="{811DCF04-0C7C-44FC-8246-FC8D736B1A71}"/>
          </ac:cxnSpMkLst>
        </pc:cxnChg>
        <pc:cxnChg chg="del">
          <ac:chgData name="Peggy Blum" userId="32722c860e228486" providerId="LiveId" clId="{758161D9-EA52-44C0-830F-27A0AC7C9AD1}" dt="2020-10-09T17:54:19.046" v="261" actId="700"/>
          <ac:cxnSpMkLst>
            <pc:docMk/>
            <pc:sldMk cId="4104375174" sldId="276"/>
            <ac:cxnSpMk id="71" creationId="{9200C8B5-FB5A-4F8B-A9BD-693C051418A3}"/>
          </ac:cxnSpMkLst>
        </pc:cxnChg>
      </pc:sldChg>
      <pc:sldChg chg="addSp delSp modSp del mod ord">
        <pc:chgData name="Peggy Blum" userId="32722c860e228486" providerId="LiveId" clId="{758161D9-EA52-44C0-830F-27A0AC7C9AD1}" dt="2020-10-10T14:12:48.431" v="675" actId="2696"/>
        <pc:sldMkLst>
          <pc:docMk/>
          <pc:sldMk cId="2714022673" sldId="277"/>
        </pc:sldMkLst>
        <pc:spChg chg="add mod">
          <ac:chgData name="Peggy Blum" userId="32722c860e228486" providerId="LiveId" clId="{758161D9-EA52-44C0-830F-27A0AC7C9AD1}" dt="2020-10-09T18:02:58.375" v="351" actId="21"/>
          <ac:spMkLst>
            <pc:docMk/>
            <pc:sldMk cId="2714022673" sldId="277"/>
            <ac:spMk id="3" creationId="{53452C56-01F8-4C7D-84C4-F442BDC802C9}"/>
          </ac:spMkLst>
        </pc:spChg>
        <pc:spChg chg="mod">
          <ac:chgData name="Peggy Blum" userId="32722c860e228486" providerId="LiveId" clId="{758161D9-EA52-44C0-830F-27A0AC7C9AD1}" dt="2020-10-09T18:02:35.628" v="346" actId="20577"/>
          <ac:spMkLst>
            <pc:docMk/>
            <pc:sldMk cId="2714022673" sldId="277"/>
            <ac:spMk id="7" creationId="{0DB2E712-8822-4460-9CA1-D8BECBD26FC2}"/>
          </ac:spMkLst>
        </pc:spChg>
        <pc:picChg chg="del">
          <ac:chgData name="Peggy Blum" userId="32722c860e228486" providerId="LiveId" clId="{758161D9-EA52-44C0-830F-27A0AC7C9AD1}" dt="2020-10-09T18:02:58.375" v="351" actId="21"/>
          <ac:picMkLst>
            <pc:docMk/>
            <pc:sldMk cId="2714022673" sldId="277"/>
            <ac:picMk id="12" creationId="{F976CE16-60CC-424F-9B15-C17FB894A770}"/>
          </ac:picMkLst>
        </pc:picChg>
      </pc:sldChg>
      <pc:sldChg chg="del">
        <pc:chgData name="Peggy Blum" userId="32722c860e228486" providerId="LiveId" clId="{758161D9-EA52-44C0-830F-27A0AC7C9AD1}" dt="2020-10-09T18:02:43.412" v="348" actId="2696"/>
        <pc:sldMkLst>
          <pc:docMk/>
          <pc:sldMk cId="2588412642" sldId="279"/>
        </pc:sldMkLst>
      </pc:sldChg>
      <pc:sldChg chg="del">
        <pc:chgData name="Peggy Blum" userId="32722c860e228486" providerId="LiveId" clId="{758161D9-EA52-44C0-830F-27A0AC7C9AD1}" dt="2020-10-09T17:50:18.993" v="160" actId="2696"/>
        <pc:sldMkLst>
          <pc:docMk/>
          <pc:sldMk cId="1046741133" sldId="280"/>
        </pc:sldMkLst>
      </pc:sldChg>
      <pc:sldChg chg="del">
        <pc:chgData name="Peggy Blum" userId="32722c860e228486" providerId="LiveId" clId="{758161D9-EA52-44C0-830F-27A0AC7C9AD1}" dt="2020-10-09T18:02:40.351" v="347" actId="2696"/>
        <pc:sldMkLst>
          <pc:docMk/>
          <pc:sldMk cId="387434660" sldId="282"/>
        </pc:sldMkLst>
      </pc:sldChg>
      <pc:sldChg chg="addSp delSp modSp mod ord">
        <pc:chgData name="Peggy Blum" userId="32722c860e228486" providerId="LiveId" clId="{758161D9-EA52-44C0-830F-27A0AC7C9AD1}" dt="2020-10-09T18:11:03.348" v="417" actId="26606"/>
        <pc:sldMkLst>
          <pc:docMk/>
          <pc:sldMk cId="102057399" sldId="283"/>
        </pc:sldMkLst>
        <pc:spChg chg="add del mod">
          <ac:chgData name="Peggy Blum" userId="32722c860e228486" providerId="LiveId" clId="{758161D9-EA52-44C0-830F-27A0AC7C9AD1}" dt="2020-10-09T18:11:00.776" v="416"/>
          <ac:spMkLst>
            <pc:docMk/>
            <pc:sldMk cId="102057399" sldId="283"/>
            <ac:spMk id="3" creationId="{31430255-321B-4FCB-83DC-9D0889AAEFEA}"/>
          </ac:spMkLst>
        </pc:spChg>
        <pc:spChg chg="mod">
          <ac:chgData name="Peggy Blum" userId="32722c860e228486" providerId="LiveId" clId="{758161D9-EA52-44C0-830F-27A0AC7C9AD1}" dt="2020-10-09T18:02:14.515" v="330" actId="20577"/>
          <ac:spMkLst>
            <pc:docMk/>
            <pc:sldMk cId="102057399" sldId="283"/>
            <ac:spMk id="9" creationId="{240F9704-A06F-4E93-9C8D-E20628EAE33C}"/>
          </ac:spMkLst>
        </pc:spChg>
        <pc:picChg chg="add mod">
          <ac:chgData name="Peggy Blum" userId="32722c860e228486" providerId="LiveId" clId="{758161D9-EA52-44C0-830F-27A0AC7C9AD1}" dt="2020-10-09T18:11:03.348" v="417" actId="26606"/>
          <ac:picMkLst>
            <pc:docMk/>
            <pc:sldMk cId="102057399" sldId="283"/>
            <ac:picMk id="8" creationId="{D06EC7D6-AF93-4745-8FD6-0E71A2E607F5}"/>
          </ac:picMkLst>
        </pc:picChg>
        <pc:picChg chg="del">
          <ac:chgData name="Peggy Blum" userId="32722c860e228486" providerId="LiveId" clId="{758161D9-EA52-44C0-830F-27A0AC7C9AD1}" dt="2020-10-09T17:51:49.691" v="242" actId="21"/>
          <ac:picMkLst>
            <pc:docMk/>
            <pc:sldMk cId="102057399" sldId="283"/>
            <ac:picMk id="11" creationId="{99C1834A-C641-4825-923E-6CB68D890B88}"/>
          </ac:picMkLst>
        </pc:picChg>
        <pc:cxnChg chg="del">
          <ac:chgData name="Peggy Blum" userId="32722c860e228486" providerId="LiveId" clId="{758161D9-EA52-44C0-830F-27A0AC7C9AD1}" dt="2020-10-09T18:11:03.348" v="417" actId="26606"/>
          <ac:cxnSpMkLst>
            <pc:docMk/>
            <pc:sldMk cId="102057399" sldId="283"/>
            <ac:cxnSpMk id="82" creationId="{9200C8B5-FB5A-4F8B-A9BD-693C051418A3}"/>
          </ac:cxnSpMkLst>
        </pc:cxnChg>
        <pc:cxnChg chg="add">
          <ac:chgData name="Peggy Blum" userId="32722c860e228486" providerId="LiveId" clId="{758161D9-EA52-44C0-830F-27A0AC7C9AD1}" dt="2020-10-09T18:11:03.348" v="417" actId="26606"/>
          <ac:cxnSpMkLst>
            <pc:docMk/>
            <pc:sldMk cId="102057399" sldId="283"/>
            <ac:cxnSpMk id="87" creationId="{9200C8B5-FB5A-4F8B-A9BD-693C051418A3}"/>
          </ac:cxnSpMkLst>
        </pc:cxnChg>
      </pc:sldChg>
      <pc:sldChg chg="del">
        <pc:chgData name="Peggy Blum" userId="32722c860e228486" providerId="LiveId" clId="{758161D9-EA52-44C0-830F-27A0AC7C9AD1}" dt="2020-10-09T18:02:45.722" v="349" actId="2696"/>
        <pc:sldMkLst>
          <pc:docMk/>
          <pc:sldMk cId="363749306" sldId="284"/>
        </pc:sldMkLst>
      </pc:sldChg>
      <pc:sldChg chg="del">
        <pc:chgData name="Peggy Blum" userId="32722c860e228486" providerId="LiveId" clId="{758161D9-EA52-44C0-830F-27A0AC7C9AD1}" dt="2020-10-09T18:02:48.127" v="350" actId="2696"/>
        <pc:sldMkLst>
          <pc:docMk/>
          <pc:sldMk cId="3117370966" sldId="285"/>
        </pc:sldMkLst>
      </pc:sldChg>
      <pc:sldChg chg="addSp delSp modSp add mod">
        <pc:chgData name="Peggy Blum" userId="32722c860e228486" providerId="LiveId" clId="{758161D9-EA52-44C0-830F-27A0AC7C9AD1}" dt="2020-10-10T14:12:38.481" v="674" actId="20577"/>
        <pc:sldMkLst>
          <pc:docMk/>
          <pc:sldMk cId="134823215" sldId="286"/>
        </pc:sldMkLst>
        <pc:spChg chg="mod">
          <ac:chgData name="Peggy Blum" userId="32722c860e228486" providerId="LiveId" clId="{758161D9-EA52-44C0-830F-27A0AC7C9AD1}" dt="2020-10-10T14:12:38.481" v="674" actId="20577"/>
          <ac:spMkLst>
            <pc:docMk/>
            <pc:sldMk cId="134823215" sldId="286"/>
            <ac:spMk id="7" creationId="{0DB2E712-8822-4460-9CA1-D8BECBD26FC2}"/>
          </ac:spMkLst>
        </pc:spChg>
        <pc:spChg chg="del">
          <ac:chgData name="Peggy Blum" userId="32722c860e228486" providerId="LiveId" clId="{758161D9-EA52-44C0-830F-27A0AC7C9AD1}" dt="2020-10-09T17:56:29.559" v="286" actId="26606"/>
          <ac:spMkLst>
            <pc:docMk/>
            <pc:sldMk cId="134823215" sldId="286"/>
            <ac:spMk id="12" creationId="{3A8EC506-B1DA-46A1-B44D-774E68468E13}"/>
          </ac:spMkLst>
        </pc:spChg>
        <pc:spChg chg="del">
          <ac:chgData name="Peggy Blum" userId="32722c860e228486" providerId="LiveId" clId="{758161D9-EA52-44C0-830F-27A0AC7C9AD1}" dt="2020-10-09T17:56:29.559" v="286" actId="26606"/>
          <ac:spMkLst>
            <pc:docMk/>
            <pc:sldMk cId="134823215" sldId="286"/>
            <ac:spMk id="14" creationId="{BFF30785-305E-45D7-984F-5AA93D3CA561}"/>
          </ac:spMkLst>
        </pc:spChg>
        <pc:spChg chg="del">
          <ac:chgData name="Peggy Blum" userId="32722c860e228486" providerId="LiveId" clId="{758161D9-EA52-44C0-830F-27A0AC7C9AD1}" dt="2020-10-09T17:56:29.559" v="286" actId="26606"/>
          <ac:spMkLst>
            <pc:docMk/>
            <pc:sldMk cId="134823215" sldId="286"/>
            <ac:spMk id="18" creationId="{CA73784B-AC76-4BAD-93AF-C72D0EDFD715}"/>
          </ac:spMkLst>
        </pc:spChg>
        <pc:spChg chg="add del">
          <ac:chgData name="Peggy Blum" userId="32722c860e228486" providerId="LiveId" clId="{758161D9-EA52-44C0-830F-27A0AC7C9AD1}" dt="2020-10-09T18:00:05.886" v="290" actId="26606"/>
          <ac:spMkLst>
            <pc:docMk/>
            <pc:sldMk cId="134823215" sldId="286"/>
            <ac:spMk id="25" creationId="{3A8EC506-B1DA-46A1-B44D-774E68468E13}"/>
          </ac:spMkLst>
        </pc:spChg>
        <pc:spChg chg="add del">
          <ac:chgData name="Peggy Blum" userId="32722c860e228486" providerId="LiveId" clId="{758161D9-EA52-44C0-830F-27A0AC7C9AD1}" dt="2020-10-09T18:00:05.886" v="290" actId="26606"/>
          <ac:spMkLst>
            <pc:docMk/>
            <pc:sldMk cId="134823215" sldId="286"/>
            <ac:spMk id="27" creationId="{BFF30785-305E-45D7-984F-5AA93D3CA561}"/>
          </ac:spMkLst>
        </pc:spChg>
        <pc:spChg chg="add del">
          <ac:chgData name="Peggy Blum" userId="32722c860e228486" providerId="LiveId" clId="{758161D9-EA52-44C0-830F-27A0AC7C9AD1}" dt="2020-10-09T18:00:05.886" v="290" actId="26606"/>
          <ac:spMkLst>
            <pc:docMk/>
            <pc:sldMk cId="134823215" sldId="286"/>
            <ac:spMk id="31" creationId="{CA73784B-AC76-4BAD-93AF-C72D0EDFD715}"/>
          </ac:spMkLst>
        </pc:spChg>
        <pc:spChg chg="add">
          <ac:chgData name="Peggy Blum" userId="32722c860e228486" providerId="LiveId" clId="{758161D9-EA52-44C0-830F-27A0AC7C9AD1}" dt="2020-10-09T18:00:05.886" v="290" actId="26606"/>
          <ac:spMkLst>
            <pc:docMk/>
            <pc:sldMk cId="134823215" sldId="286"/>
            <ac:spMk id="38" creationId="{3A8EC506-B1DA-46A1-B44D-774E68468E13}"/>
          </ac:spMkLst>
        </pc:spChg>
        <pc:spChg chg="add">
          <ac:chgData name="Peggy Blum" userId="32722c860e228486" providerId="LiveId" clId="{758161D9-EA52-44C0-830F-27A0AC7C9AD1}" dt="2020-10-09T18:00:05.886" v="290" actId="26606"/>
          <ac:spMkLst>
            <pc:docMk/>
            <pc:sldMk cId="134823215" sldId="286"/>
            <ac:spMk id="40" creationId="{BFF30785-305E-45D7-984F-5AA93D3CA561}"/>
          </ac:spMkLst>
        </pc:spChg>
        <pc:spChg chg="add">
          <ac:chgData name="Peggy Blum" userId="32722c860e228486" providerId="LiveId" clId="{758161D9-EA52-44C0-830F-27A0AC7C9AD1}" dt="2020-10-09T18:00:05.886" v="290" actId="26606"/>
          <ac:spMkLst>
            <pc:docMk/>
            <pc:sldMk cId="134823215" sldId="286"/>
            <ac:spMk id="44" creationId="{CA73784B-AC76-4BAD-93AF-C72D0EDFD715}"/>
          </ac:spMkLst>
        </pc:spChg>
        <pc:picChg chg="add del mod">
          <ac:chgData name="Peggy Blum" userId="32722c860e228486" providerId="LiveId" clId="{758161D9-EA52-44C0-830F-27A0AC7C9AD1}" dt="2020-10-09T17:57:00.516" v="287" actId="21"/>
          <ac:picMkLst>
            <pc:docMk/>
            <pc:sldMk cId="134823215" sldId="286"/>
            <ac:picMk id="3" creationId="{EB263E57-2861-4AE0-A5CE-479F616A0FF0}"/>
          </ac:picMkLst>
        </pc:picChg>
        <pc:picChg chg="add del mod">
          <ac:chgData name="Peggy Blum" userId="32722c860e228486" providerId="LiveId" clId="{758161D9-EA52-44C0-830F-27A0AC7C9AD1}" dt="2020-10-09T17:56:25.469" v="285" actId="21"/>
          <ac:picMkLst>
            <pc:docMk/>
            <pc:sldMk cId="134823215" sldId="286"/>
            <ac:picMk id="6" creationId="{D008A296-C5BC-47D3-A945-06D0546459E4}"/>
          </ac:picMkLst>
        </pc:picChg>
        <pc:picChg chg="add mod">
          <ac:chgData name="Peggy Blum" userId="32722c860e228486" providerId="LiveId" clId="{758161D9-EA52-44C0-830F-27A0AC7C9AD1}" dt="2020-10-09T18:00:05.886" v="290" actId="26606"/>
          <ac:picMkLst>
            <pc:docMk/>
            <pc:sldMk cId="134823215" sldId="286"/>
            <ac:picMk id="17" creationId="{9E2CB064-E629-4E83-84B3-7011B0F7B594}"/>
          </ac:picMkLst>
        </pc:picChg>
        <pc:cxnChg chg="del">
          <ac:chgData name="Peggy Blum" userId="32722c860e228486" providerId="LiveId" clId="{758161D9-EA52-44C0-830F-27A0AC7C9AD1}" dt="2020-10-09T17:56:29.559" v="286" actId="26606"/>
          <ac:cxnSpMkLst>
            <pc:docMk/>
            <pc:sldMk cId="134823215" sldId="286"/>
            <ac:cxnSpMk id="16" creationId="{15E01FA5-D766-43CA-A83D-E7CF3F04E96F}"/>
          </ac:cxnSpMkLst>
        </pc:cxnChg>
        <pc:cxnChg chg="del">
          <ac:chgData name="Peggy Blum" userId="32722c860e228486" providerId="LiveId" clId="{758161D9-EA52-44C0-830F-27A0AC7C9AD1}" dt="2020-10-09T17:56:29.559" v="286" actId="26606"/>
          <ac:cxnSpMkLst>
            <pc:docMk/>
            <pc:sldMk cId="134823215" sldId="286"/>
            <ac:cxnSpMk id="20" creationId="{811DCF04-0C7C-44FC-8246-FC8D736B1A71}"/>
          </ac:cxnSpMkLst>
        </pc:cxnChg>
        <pc:cxnChg chg="add del">
          <ac:chgData name="Peggy Blum" userId="32722c860e228486" providerId="LiveId" clId="{758161D9-EA52-44C0-830F-27A0AC7C9AD1}" dt="2020-10-09T18:00:05.886" v="290" actId="26606"/>
          <ac:cxnSpMkLst>
            <pc:docMk/>
            <pc:sldMk cId="134823215" sldId="286"/>
            <ac:cxnSpMk id="29" creationId="{15E01FA5-D766-43CA-A83D-E7CF3F04E96F}"/>
          </ac:cxnSpMkLst>
        </pc:cxnChg>
        <pc:cxnChg chg="add del">
          <ac:chgData name="Peggy Blum" userId="32722c860e228486" providerId="LiveId" clId="{758161D9-EA52-44C0-830F-27A0AC7C9AD1}" dt="2020-10-09T18:00:05.886" v="290" actId="26606"/>
          <ac:cxnSpMkLst>
            <pc:docMk/>
            <pc:sldMk cId="134823215" sldId="286"/>
            <ac:cxnSpMk id="33" creationId="{811DCF04-0C7C-44FC-8246-FC8D736B1A71}"/>
          </ac:cxnSpMkLst>
        </pc:cxnChg>
        <pc:cxnChg chg="add">
          <ac:chgData name="Peggy Blum" userId="32722c860e228486" providerId="LiveId" clId="{758161D9-EA52-44C0-830F-27A0AC7C9AD1}" dt="2020-10-09T18:00:05.886" v="290" actId="26606"/>
          <ac:cxnSpMkLst>
            <pc:docMk/>
            <pc:sldMk cId="134823215" sldId="286"/>
            <ac:cxnSpMk id="42" creationId="{15E01FA5-D766-43CA-A83D-E7CF3F04E96F}"/>
          </ac:cxnSpMkLst>
        </pc:cxnChg>
        <pc:cxnChg chg="add">
          <ac:chgData name="Peggy Blum" userId="32722c860e228486" providerId="LiveId" clId="{758161D9-EA52-44C0-830F-27A0AC7C9AD1}" dt="2020-10-09T18:00:05.886" v="290" actId="26606"/>
          <ac:cxnSpMkLst>
            <pc:docMk/>
            <pc:sldMk cId="134823215" sldId="286"/>
            <ac:cxnSpMk id="46" creationId="{811DCF04-0C7C-44FC-8246-FC8D736B1A71}"/>
          </ac:cxnSpMkLst>
        </pc:cxnChg>
      </pc:sldChg>
      <pc:sldChg chg="addSp delSp modSp new mod setBg modClrScheme chgLayout">
        <pc:chgData name="Peggy Blum" userId="32722c860e228486" providerId="LiveId" clId="{758161D9-EA52-44C0-830F-27A0AC7C9AD1}" dt="2020-10-09T18:08:08.113" v="400" actId="26606"/>
        <pc:sldMkLst>
          <pc:docMk/>
          <pc:sldMk cId="4049236467" sldId="287"/>
        </pc:sldMkLst>
        <pc:spChg chg="mod ord">
          <ac:chgData name="Peggy Blum" userId="32722c860e228486" providerId="LiveId" clId="{758161D9-EA52-44C0-830F-27A0AC7C9AD1}" dt="2020-10-09T18:07:48.794" v="399" actId="20577"/>
          <ac:spMkLst>
            <pc:docMk/>
            <pc:sldMk cId="4049236467" sldId="287"/>
            <ac:spMk id="2" creationId="{3B29EECE-724C-4B02-9DD4-8E0207DADDA5}"/>
          </ac:spMkLst>
        </pc:spChg>
        <pc:spChg chg="del">
          <ac:chgData name="Peggy Blum" userId="32722c860e228486" providerId="LiveId" clId="{758161D9-EA52-44C0-830F-27A0AC7C9AD1}" dt="2020-10-09T18:05:00.065" v="374" actId="931"/>
          <ac:spMkLst>
            <pc:docMk/>
            <pc:sldMk cId="4049236467" sldId="287"/>
            <ac:spMk id="3" creationId="{54C2C154-3C85-43B8-9DE3-634448ADCFA2}"/>
          </ac:spMkLst>
        </pc:spChg>
        <pc:spChg chg="del">
          <ac:chgData name="Peggy Blum" userId="32722c860e228486" providerId="LiveId" clId="{758161D9-EA52-44C0-830F-27A0AC7C9AD1}" dt="2020-10-09T18:05:08.106" v="377" actId="931"/>
          <ac:spMkLst>
            <pc:docMk/>
            <pc:sldMk cId="4049236467" sldId="287"/>
            <ac:spMk id="4" creationId="{C845B051-6D46-44B1-9FD7-306780F015D5}"/>
          </ac:spMkLst>
        </pc:spChg>
        <pc:spChg chg="add del mod ord">
          <ac:chgData name="Peggy Blum" userId="32722c860e228486" providerId="LiveId" clId="{758161D9-EA52-44C0-830F-27A0AC7C9AD1}" dt="2020-10-09T18:05:51.762" v="383" actId="700"/>
          <ac:spMkLst>
            <pc:docMk/>
            <pc:sldMk cId="4049236467" sldId="287"/>
            <ac:spMk id="9" creationId="{856EACA6-862E-432B-B7BA-8097F32D8A54}"/>
          </ac:spMkLst>
        </pc:spChg>
        <pc:spChg chg="add del mod ord">
          <ac:chgData name="Peggy Blum" userId="32722c860e228486" providerId="LiveId" clId="{758161D9-EA52-44C0-830F-27A0AC7C9AD1}" dt="2020-10-09T18:05:51.762" v="383" actId="700"/>
          <ac:spMkLst>
            <pc:docMk/>
            <pc:sldMk cId="4049236467" sldId="287"/>
            <ac:spMk id="10" creationId="{37747168-59D5-49FD-8CEF-FE8C24E63EFF}"/>
          </ac:spMkLst>
        </pc:spChg>
        <pc:spChg chg="add del">
          <ac:chgData name="Peggy Blum" userId="32722c860e228486" providerId="LiveId" clId="{758161D9-EA52-44C0-830F-27A0AC7C9AD1}" dt="2020-10-09T18:06:47.291" v="386" actId="26606"/>
          <ac:spMkLst>
            <pc:docMk/>
            <pc:sldMk cId="4049236467" sldId="287"/>
            <ac:spMk id="13" creationId="{6AB9711F-9D4F-49B4-892B-FEF66AA2FA95}"/>
          </ac:spMkLst>
        </pc:spChg>
        <pc:spChg chg="add del">
          <ac:chgData name="Peggy Blum" userId="32722c860e228486" providerId="LiveId" clId="{758161D9-EA52-44C0-830F-27A0AC7C9AD1}" dt="2020-10-09T18:06:47.291" v="386" actId="26606"/>
          <ac:spMkLst>
            <pc:docMk/>
            <pc:sldMk cId="4049236467" sldId="287"/>
            <ac:spMk id="15" creationId="{3A32867E-64D3-4B51-85AC-D771EA43C320}"/>
          </ac:spMkLst>
        </pc:spChg>
        <pc:spChg chg="add del">
          <ac:chgData name="Peggy Blum" userId="32722c860e228486" providerId="LiveId" clId="{758161D9-EA52-44C0-830F-27A0AC7C9AD1}" dt="2020-10-09T18:06:47.291" v="386" actId="26606"/>
          <ac:spMkLst>
            <pc:docMk/>
            <pc:sldMk cId="4049236467" sldId="287"/>
            <ac:spMk id="19" creationId="{6D362C88-305C-4A00-BD7E-6159E369D451}"/>
          </ac:spMkLst>
        </pc:spChg>
        <pc:spChg chg="add del">
          <ac:chgData name="Peggy Blum" userId="32722c860e228486" providerId="LiveId" clId="{758161D9-EA52-44C0-830F-27A0AC7C9AD1}" dt="2020-10-09T18:07:32.828" v="387" actId="26606"/>
          <ac:spMkLst>
            <pc:docMk/>
            <pc:sldMk cId="4049236467" sldId="287"/>
            <ac:spMk id="24" creationId="{6AB9711F-9D4F-49B4-892B-FEF66AA2FA95}"/>
          </ac:spMkLst>
        </pc:spChg>
        <pc:spChg chg="add del">
          <ac:chgData name="Peggy Blum" userId="32722c860e228486" providerId="LiveId" clId="{758161D9-EA52-44C0-830F-27A0AC7C9AD1}" dt="2020-10-09T18:07:32.828" v="387" actId="26606"/>
          <ac:spMkLst>
            <pc:docMk/>
            <pc:sldMk cId="4049236467" sldId="287"/>
            <ac:spMk id="26" creationId="{3A32867E-64D3-4B51-85AC-D771EA43C320}"/>
          </ac:spMkLst>
        </pc:spChg>
        <pc:spChg chg="add del">
          <ac:chgData name="Peggy Blum" userId="32722c860e228486" providerId="LiveId" clId="{758161D9-EA52-44C0-830F-27A0AC7C9AD1}" dt="2020-10-09T18:07:32.828" v="387" actId="26606"/>
          <ac:spMkLst>
            <pc:docMk/>
            <pc:sldMk cId="4049236467" sldId="287"/>
            <ac:spMk id="30" creationId="{363104CD-8037-4022-8EEC-A32EDF6154AC}"/>
          </ac:spMkLst>
        </pc:spChg>
        <pc:spChg chg="add del">
          <ac:chgData name="Peggy Blum" userId="32722c860e228486" providerId="LiveId" clId="{758161D9-EA52-44C0-830F-27A0AC7C9AD1}" dt="2020-10-09T18:08:08.113" v="400" actId="26606"/>
          <ac:spMkLst>
            <pc:docMk/>
            <pc:sldMk cId="4049236467" sldId="287"/>
            <ac:spMk id="37" creationId="{6AB9711F-9D4F-49B4-892B-FEF66AA2FA95}"/>
          </ac:spMkLst>
        </pc:spChg>
        <pc:spChg chg="add del">
          <ac:chgData name="Peggy Blum" userId="32722c860e228486" providerId="LiveId" clId="{758161D9-EA52-44C0-830F-27A0AC7C9AD1}" dt="2020-10-09T18:08:08.113" v="400" actId="26606"/>
          <ac:spMkLst>
            <pc:docMk/>
            <pc:sldMk cId="4049236467" sldId="287"/>
            <ac:spMk id="39" creationId="{3A32867E-64D3-4B51-85AC-D771EA43C320}"/>
          </ac:spMkLst>
        </pc:spChg>
        <pc:spChg chg="add del">
          <ac:chgData name="Peggy Blum" userId="32722c860e228486" providerId="LiveId" clId="{758161D9-EA52-44C0-830F-27A0AC7C9AD1}" dt="2020-10-09T18:08:08.113" v="400" actId="26606"/>
          <ac:spMkLst>
            <pc:docMk/>
            <pc:sldMk cId="4049236467" sldId="287"/>
            <ac:spMk id="43" creationId="{D8FFD3D0-FC83-4E4A-B07F-C7CADE1395A0}"/>
          </ac:spMkLst>
        </pc:spChg>
        <pc:spChg chg="add del">
          <ac:chgData name="Peggy Blum" userId="32722c860e228486" providerId="LiveId" clId="{758161D9-EA52-44C0-830F-27A0AC7C9AD1}" dt="2020-10-09T18:08:08.113" v="400" actId="26606"/>
          <ac:spMkLst>
            <pc:docMk/>
            <pc:sldMk cId="4049236467" sldId="287"/>
            <ac:spMk id="45" creationId="{0CAC3619-9CBB-466B-9EA5-8D6A4CDED675}"/>
          </ac:spMkLst>
        </pc:spChg>
        <pc:spChg chg="add">
          <ac:chgData name="Peggy Blum" userId="32722c860e228486" providerId="LiveId" clId="{758161D9-EA52-44C0-830F-27A0AC7C9AD1}" dt="2020-10-09T18:08:08.113" v="400" actId="26606"/>
          <ac:spMkLst>
            <pc:docMk/>
            <pc:sldMk cId="4049236467" sldId="287"/>
            <ac:spMk id="52" creationId="{6AB9711F-9D4F-49B4-892B-FEF66AA2FA95}"/>
          </ac:spMkLst>
        </pc:spChg>
        <pc:spChg chg="add">
          <ac:chgData name="Peggy Blum" userId="32722c860e228486" providerId="LiveId" clId="{758161D9-EA52-44C0-830F-27A0AC7C9AD1}" dt="2020-10-09T18:08:08.113" v="400" actId="26606"/>
          <ac:spMkLst>
            <pc:docMk/>
            <pc:sldMk cId="4049236467" sldId="287"/>
            <ac:spMk id="54" creationId="{3A32867E-64D3-4B51-85AC-D771EA43C320}"/>
          </ac:spMkLst>
        </pc:spChg>
        <pc:spChg chg="add">
          <ac:chgData name="Peggy Blum" userId="32722c860e228486" providerId="LiveId" clId="{758161D9-EA52-44C0-830F-27A0AC7C9AD1}" dt="2020-10-09T18:08:08.113" v="400" actId="26606"/>
          <ac:spMkLst>
            <pc:docMk/>
            <pc:sldMk cId="4049236467" sldId="287"/>
            <ac:spMk id="58" creationId="{D8FFD3D0-FC83-4E4A-B07F-C7CADE1395A0}"/>
          </ac:spMkLst>
        </pc:spChg>
        <pc:spChg chg="add">
          <ac:chgData name="Peggy Blum" userId="32722c860e228486" providerId="LiveId" clId="{758161D9-EA52-44C0-830F-27A0AC7C9AD1}" dt="2020-10-09T18:08:08.113" v="400" actId="26606"/>
          <ac:spMkLst>
            <pc:docMk/>
            <pc:sldMk cId="4049236467" sldId="287"/>
            <ac:spMk id="60" creationId="{0CAC3619-9CBB-466B-9EA5-8D6A4CDED675}"/>
          </ac:spMkLst>
        </pc:spChg>
        <pc:picChg chg="add mod ord">
          <ac:chgData name="Peggy Blum" userId="32722c860e228486" providerId="LiveId" clId="{758161D9-EA52-44C0-830F-27A0AC7C9AD1}" dt="2020-10-09T18:07:32.828" v="387" actId="26606"/>
          <ac:picMkLst>
            <pc:docMk/>
            <pc:sldMk cId="4049236467" sldId="287"/>
            <ac:picMk id="6" creationId="{86BDA56F-CC97-43CC-96CA-A2CE310C60B6}"/>
          </ac:picMkLst>
        </pc:picChg>
        <pc:picChg chg="add mod ord">
          <ac:chgData name="Peggy Blum" userId="32722c860e228486" providerId="LiveId" clId="{758161D9-EA52-44C0-830F-27A0AC7C9AD1}" dt="2020-10-09T18:07:32.828" v="387" actId="26606"/>
          <ac:picMkLst>
            <pc:docMk/>
            <pc:sldMk cId="4049236467" sldId="287"/>
            <ac:picMk id="8" creationId="{5BAFB03B-0CAF-4720-B952-D2F16DE179AA}"/>
          </ac:picMkLst>
        </pc:picChg>
        <pc:cxnChg chg="add del">
          <ac:chgData name="Peggy Blum" userId="32722c860e228486" providerId="LiveId" clId="{758161D9-EA52-44C0-830F-27A0AC7C9AD1}" dt="2020-10-09T18:06:47.291" v="386" actId="26606"/>
          <ac:cxnSpMkLst>
            <pc:docMk/>
            <pc:sldMk cId="4049236467" sldId="287"/>
            <ac:cxnSpMk id="17" creationId="{AFD44988-8DFE-46FC-967A-F6DB265384B1}"/>
          </ac:cxnSpMkLst>
        </pc:cxnChg>
        <pc:cxnChg chg="add del">
          <ac:chgData name="Peggy Blum" userId="32722c860e228486" providerId="LiveId" clId="{758161D9-EA52-44C0-830F-27A0AC7C9AD1}" dt="2020-10-09T18:07:32.828" v="387" actId="26606"/>
          <ac:cxnSpMkLst>
            <pc:docMk/>
            <pc:sldMk cId="4049236467" sldId="287"/>
            <ac:cxnSpMk id="28" creationId="{AFD44988-8DFE-46FC-967A-F6DB265384B1}"/>
          </ac:cxnSpMkLst>
        </pc:cxnChg>
        <pc:cxnChg chg="add del">
          <ac:chgData name="Peggy Blum" userId="32722c860e228486" providerId="LiveId" clId="{758161D9-EA52-44C0-830F-27A0AC7C9AD1}" dt="2020-10-09T18:07:32.828" v="387" actId="26606"/>
          <ac:cxnSpMkLst>
            <pc:docMk/>
            <pc:sldMk cId="4049236467" sldId="287"/>
            <ac:cxnSpMk id="32" creationId="{33CBC29A-1047-453C-84AD-4E4EB59EEEC3}"/>
          </ac:cxnSpMkLst>
        </pc:cxnChg>
        <pc:cxnChg chg="add del">
          <ac:chgData name="Peggy Blum" userId="32722c860e228486" providerId="LiveId" clId="{758161D9-EA52-44C0-830F-27A0AC7C9AD1}" dt="2020-10-09T18:08:08.113" v="400" actId="26606"/>
          <ac:cxnSpMkLst>
            <pc:docMk/>
            <pc:sldMk cId="4049236467" sldId="287"/>
            <ac:cxnSpMk id="41" creationId="{AFD44988-8DFE-46FC-967A-F6DB265384B1}"/>
          </ac:cxnSpMkLst>
        </pc:cxnChg>
        <pc:cxnChg chg="add del">
          <ac:chgData name="Peggy Blum" userId="32722c860e228486" providerId="LiveId" clId="{758161D9-EA52-44C0-830F-27A0AC7C9AD1}" dt="2020-10-09T18:08:08.113" v="400" actId="26606"/>
          <ac:cxnSpMkLst>
            <pc:docMk/>
            <pc:sldMk cId="4049236467" sldId="287"/>
            <ac:cxnSpMk id="47" creationId="{351154F7-F45F-422A-BFCE-86FA3829666A}"/>
          </ac:cxnSpMkLst>
        </pc:cxnChg>
        <pc:cxnChg chg="add">
          <ac:chgData name="Peggy Blum" userId="32722c860e228486" providerId="LiveId" clId="{758161D9-EA52-44C0-830F-27A0AC7C9AD1}" dt="2020-10-09T18:08:08.113" v="400" actId="26606"/>
          <ac:cxnSpMkLst>
            <pc:docMk/>
            <pc:sldMk cId="4049236467" sldId="287"/>
            <ac:cxnSpMk id="56" creationId="{AFD44988-8DFE-46FC-967A-F6DB265384B1}"/>
          </ac:cxnSpMkLst>
        </pc:cxnChg>
        <pc:cxnChg chg="add">
          <ac:chgData name="Peggy Blum" userId="32722c860e228486" providerId="LiveId" clId="{758161D9-EA52-44C0-830F-27A0AC7C9AD1}" dt="2020-10-09T18:08:08.113" v="400" actId="26606"/>
          <ac:cxnSpMkLst>
            <pc:docMk/>
            <pc:sldMk cId="4049236467" sldId="287"/>
            <ac:cxnSpMk id="62" creationId="{351154F7-F45F-422A-BFCE-86FA3829666A}"/>
          </ac:cxnSpMkLst>
        </pc:cxnChg>
      </pc:sldChg>
      <pc:sldChg chg="addSp delSp modSp add mod ord modClrScheme delDesignElem chgLayout">
        <pc:chgData name="Peggy Blum" userId="32722c860e228486" providerId="LiveId" clId="{758161D9-EA52-44C0-830F-27A0AC7C9AD1}" dt="2020-10-10T14:10:57.825" v="644" actId="26606"/>
        <pc:sldMkLst>
          <pc:docMk/>
          <pc:sldMk cId="4158055338" sldId="288"/>
        </pc:sldMkLst>
        <pc:spChg chg="add del mod ord">
          <ac:chgData name="Peggy Blum" userId="32722c860e228486" providerId="LiveId" clId="{758161D9-EA52-44C0-830F-27A0AC7C9AD1}" dt="2020-10-10T14:07:22.735" v="509" actId="22"/>
          <ac:spMkLst>
            <pc:docMk/>
            <pc:sldMk cId="4158055338" sldId="288"/>
            <ac:spMk id="2" creationId="{43D967E9-8661-4675-9A1C-86E463ECA37F}"/>
          </ac:spMkLst>
        </pc:spChg>
        <pc:spChg chg="add del mod ord">
          <ac:chgData name="Peggy Blum" userId="32722c860e228486" providerId="LiveId" clId="{758161D9-EA52-44C0-830F-27A0AC7C9AD1}" dt="2020-10-09T18:13:16.654" v="440" actId="700"/>
          <ac:spMkLst>
            <pc:docMk/>
            <pc:sldMk cId="4158055338" sldId="288"/>
            <ac:spMk id="2" creationId="{97BD9BA6-42C3-4AD1-AEDB-4046AA2ED3AE}"/>
          </ac:spMkLst>
        </pc:spChg>
        <pc:spChg chg="add del mod ord">
          <ac:chgData name="Peggy Blum" userId="32722c860e228486" providerId="LiveId" clId="{758161D9-EA52-44C0-830F-27A0AC7C9AD1}" dt="2020-10-09T18:13:16.654" v="440" actId="700"/>
          <ac:spMkLst>
            <pc:docMk/>
            <pc:sldMk cId="4158055338" sldId="288"/>
            <ac:spMk id="3" creationId="{69077E4E-33D4-46B0-963B-4A7588876D97}"/>
          </ac:spMkLst>
        </pc:spChg>
        <pc:spChg chg="add mod ord">
          <ac:chgData name="Peggy Blum" userId="32722c860e228486" providerId="LiveId" clId="{758161D9-EA52-44C0-830F-27A0AC7C9AD1}" dt="2020-10-10T14:10:57.825" v="644" actId="26606"/>
          <ac:spMkLst>
            <pc:docMk/>
            <pc:sldMk cId="4158055338" sldId="288"/>
            <ac:spMk id="3" creationId="{AB8E77B6-392C-4F48-8F5E-C8BED4A41D8A}"/>
          </ac:spMkLst>
        </pc:spChg>
        <pc:spChg chg="mod ord">
          <ac:chgData name="Peggy Blum" userId="32722c860e228486" providerId="LiveId" clId="{758161D9-EA52-44C0-830F-27A0AC7C9AD1}" dt="2020-10-10T14:10:57.825" v="644" actId="26606"/>
          <ac:spMkLst>
            <pc:docMk/>
            <pc:sldMk cId="4158055338" sldId="288"/>
            <ac:spMk id="7" creationId="{0DB2E712-8822-4460-9CA1-D8BECBD26FC2}"/>
          </ac:spMkLst>
        </pc:spChg>
        <pc:spChg chg="add del">
          <ac:chgData name="Peggy Blum" userId="32722c860e228486" providerId="LiveId" clId="{758161D9-EA52-44C0-830F-27A0AC7C9AD1}" dt="2020-10-10T14:07:09.425" v="505" actId="700"/>
          <ac:spMkLst>
            <pc:docMk/>
            <pc:sldMk cId="4158055338" sldId="288"/>
            <ac:spMk id="12" creationId="{3A8EC506-B1DA-46A1-B44D-774E68468E13}"/>
          </ac:spMkLst>
        </pc:spChg>
        <pc:spChg chg="add del">
          <ac:chgData name="Peggy Blum" userId="32722c860e228486" providerId="LiveId" clId="{758161D9-EA52-44C0-830F-27A0AC7C9AD1}" dt="2020-10-10T14:07:09.425" v="505" actId="700"/>
          <ac:spMkLst>
            <pc:docMk/>
            <pc:sldMk cId="4158055338" sldId="288"/>
            <ac:spMk id="14" creationId="{BFF30785-305E-45D7-984F-5AA93D3CA561}"/>
          </ac:spMkLst>
        </pc:spChg>
        <pc:spChg chg="add del">
          <ac:chgData name="Peggy Blum" userId="32722c860e228486" providerId="LiveId" clId="{758161D9-EA52-44C0-830F-27A0AC7C9AD1}" dt="2020-10-10T14:07:09.425" v="505" actId="700"/>
          <ac:spMkLst>
            <pc:docMk/>
            <pc:sldMk cId="4158055338" sldId="288"/>
            <ac:spMk id="18" creationId="{CA73784B-AC76-4BAD-93AF-C72D0EDFD715}"/>
          </ac:spMkLst>
        </pc:spChg>
        <pc:spChg chg="add del">
          <ac:chgData name="Peggy Blum" userId="32722c860e228486" providerId="LiveId" clId="{758161D9-EA52-44C0-830F-27A0AC7C9AD1}" dt="2020-10-09T18:14:48.132" v="467" actId="26606"/>
          <ac:spMkLst>
            <pc:docMk/>
            <pc:sldMk cId="4158055338" sldId="288"/>
            <ac:spMk id="25" creationId="{3A8EC506-B1DA-46A1-B44D-774E68468E13}"/>
          </ac:spMkLst>
        </pc:spChg>
        <pc:spChg chg="add del">
          <ac:chgData name="Peggy Blum" userId="32722c860e228486" providerId="LiveId" clId="{758161D9-EA52-44C0-830F-27A0AC7C9AD1}" dt="2020-10-09T18:14:48.132" v="467" actId="26606"/>
          <ac:spMkLst>
            <pc:docMk/>
            <pc:sldMk cId="4158055338" sldId="288"/>
            <ac:spMk id="27" creationId="{BFF30785-305E-45D7-984F-5AA93D3CA561}"/>
          </ac:spMkLst>
        </pc:spChg>
        <pc:spChg chg="add del">
          <ac:chgData name="Peggy Blum" userId="32722c860e228486" providerId="LiveId" clId="{758161D9-EA52-44C0-830F-27A0AC7C9AD1}" dt="2020-10-09T18:14:48.132" v="467" actId="26606"/>
          <ac:spMkLst>
            <pc:docMk/>
            <pc:sldMk cId="4158055338" sldId="288"/>
            <ac:spMk id="31" creationId="{070784CE-9DD4-4C2D-88B9-D219730A470F}"/>
          </ac:spMkLst>
        </pc:spChg>
        <pc:picChg chg="add mod">
          <ac:chgData name="Peggy Blum" userId="32722c860e228486" providerId="LiveId" clId="{758161D9-EA52-44C0-830F-27A0AC7C9AD1}" dt="2020-10-10T14:10:57.825" v="644" actId="26606"/>
          <ac:picMkLst>
            <pc:docMk/>
            <pc:sldMk cId="4158055338" sldId="288"/>
            <ac:picMk id="4" creationId="{4B5D4A08-2643-4C37-B019-E238C89A19DE}"/>
          </ac:picMkLst>
        </pc:picChg>
        <pc:picChg chg="del">
          <ac:chgData name="Peggy Blum" userId="32722c860e228486" providerId="LiveId" clId="{758161D9-EA52-44C0-830F-27A0AC7C9AD1}" dt="2020-10-09T18:12:08.238" v="431" actId="21"/>
          <ac:picMkLst>
            <pc:docMk/>
            <pc:sldMk cId="4158055338" sldId="288"/>
            <ac:picMk id="6" creationId="{D008A296-C5BC-47D3-A945-06D0546459E4}"/>
          </ac:picMkLst>
        </pc:picChg>
        <pc:picChg chg="add del mod">
          <ac:chgData name="Peggy Blum" userId="32722c860e228486" providerId="LiveId" clId="{758161D9-EA52-44C0-830F-27A0AC7C9AD1}" dt="2020-10-10T14:07:20.100" v="508" actId="21"/>
          <ac:picMkLst>
            <pc:docMk/>
            <pc:sldMk cId="4158055338" sldId="288"/>
            <ac:picMk id="9" creationId="{1BBC8DC6-4F1D-4FB8-A9E4-E2DC87539A20}"/>
          </ac:picMkLst>
        </pc:picChg>
        <pc:cxnChg chg="add">
          <ac:chgData name="Peggy Blum" userId="32722c860e228486" providerId="LiveId" clId="{758161D9-EA52-44C0-830F-27A0AC7C9AD1}" dt="2020-10-10T14:10:57.825" v="644" actId="26606"/>
          <ac:cxnSpMkLst>
            <pc:docMk/>
            <pc:sldMk cId="4158055338" sldId="288"/>
            <ac:cxnSpMk id="10" creationId="{9200C8B5-FB5A-4F8B-A9BD-693C051418A3}"/>
          </ac:cxnSpMkLst>
        </pc:cxnChg>
        <pc:cxnChg chg="add del">
          <ac:chgData name="Peggy Blum" userId="32722c860e228486" providerId="LiveId" clId="{758161D9-EA52-44C0-830F-27A0AC7C9AD1}" dt="2020-10-10T14:07:09.425" v="505" actId="700"/>
          <ac:cxnSpMkLst>
            <pc:docMk/>
            <pc:sldMk cId="4158055338" sldId="288"/>
            <ac:cxnSpMk id="16" creationId="{15E01FA5-D766-43CA-A83D-E7CF3F04E96F}"/>
          </ac:cxnSpMkLst>
        </pc:cxnChg>
        <pc:cxnChg chg="add del">
          <ac:chgData name="Peggy Blum" userId="32722c860e228486" providerId="LiveId" clId="{758161D9-EA52-44C0-830F-27A0AC7C9AD1}" dt="2020-10-10T14:07:09.425" v="505" actId="700"/>
          <ac:cxnSpMkLst>
            <pc:docMk/>
            <pc:sldMk cId="4158055338" sldId="288"/>
            <ac:cxnSpMk id="20" creationId="{811DCF04-0C7C-44FC-8246-FC8D736B1A71}"/>
          </ac:cxnSpMkLst>
        </pc:cxnChg>
        <pc:cxnChg chg="add del">
          <ac:chgData name="Peggy Blum" userId="32722c860e228486" providerId="LiveId" clId="{758161D9-EA52-44C0-830F-27A0AC7C9AD1}" dt="2020-10-09T18:14:48.132" v="467" actId="26606"/>
          <ac:cxnSpMkLst>
            <pc:docMk/>
            <pc:sldMk cId="4158055338" sldId="288"/>
            <ac:cxnSpMk id="29" creationId="{15E01FA5-D766-43CA-A83D-E7CF3F04E96F}"/>
          </ac:cxnSpMkLst>
        </pc:cxnChg>
        <pc:cxnChg chg="add del">
          <ac:chgData name="Peggy Blum" userId="32722c860e228486" providerId="LiveId" clId="{758161D9-EA52-44C0-830F-27A0AC7C9AD1}" dt="2020-10-09T18:14:48.132" v="467" actId="26606"/>
          <ac:cxnSpMkLst>
            <pc:docMk/>
            <pc:sldMk cId="4158055338" sldId="288"/>
            <ac:cxnSpMk id="33" creationId="{640A410A-1838-4131-95A6-2BE4F8D412F2}"/>
          </ac:cxnSpMkLst>
        </pc:cxnChg>
      </pc:sldChg>
      <pc:sldChg chg="addSp modSp new mod setBg">
        <pc:chgData name="Peggy Blum" userId="32722c860e228486" providerId="LiveId" clId="{758161D9-EA52-44C0-830F-27A0AC7C9AD1}" dt="2020-10-10T14:06:42.578" v="504" actId="26606"/>
        <pc:sldMkLst>
          <pc:docMk/>
          <pc:sldMk cId="466604751" sldId="289"/>
        </pc:sldMkLst>
        <pc:spChg chg="mod">
          <ac:chgData name="Peggy Blum" userId="32722c860e228486" providerId="LiveId" clId="{758161D9-EA52-44C0-830F-27A0AC7C9AD1}" dt="2020-10-10T14:06:42.578" v="504" actId="26606"/>
          <ac:spMkLst>
            <pc:docMk/>
            <pc:sldMk cId="466604751" sldId="289"/>
            <ac:spMk id="2" creationId="{04BD5E2F-1F27-4E32-A767-7F8356D72EBC}"/>
          </ac:spMkLst>
        </pc:spChg>
        <pc:spChg chg="add">
          <ac:chgData name="Peggy Blum" userId="32722c860e228486" providerId="LiveId" clId="{758161D9-EA52-44C0-830F-27A0AC7C9AD1}" dt="2020-10-10T14:06:42.578" v="504" actId="26606"/>
          <ac:spMkLst>
            <pc:docMk/>
            <pc:sldMk cId="466604751" sldId="289"/>
            <ac:spMk id="9" creationId="{3A8EC506-B1DA-46A1-B44D-774E68468E13}"/>
          </ac:spMkLst>
        </pc:spChg>
        <pc:spChg chg="add">
          <ac:chgData name="Peggy Blum" userId="32722c860e228486" providerId="LiveId" clId="{758161D9-EA52-44C0-830F-27A0AC7C9AD1}" dt="2020-10-10T14:06:42.578" v="504" actId="26606"/>
          <ac:spMkLst>
            <pc:docMk/>
            <pc:sldMk cId="466604751" sldId="289"/>
            <ac:spMk id="11" creationId="{BFF30785-305E-45D7-984F-5AA93D3CA561}"/>
          </ac:spMkLst>
        </pc:spChg>
        <pc:spChg chg="add">
          <ac:chgData name="Peggy Blum" userId="32722c860e228486" providerId="LiveId" clId="{758161D9-EA52-44C0-830F-27A0AC7C9AD1}" dt="2020-10-10T14:06:42.578" v="504" actId="26606"/>
          <ac:spMkLst>
            <pc:docMk/>
            <pc:sldMk cId="466604751" sldId="289"/>
            <ac:spMk id="15" creationId="{CA73784B-AC76-4BAD-93AF-C72D0EDFD715}"/>
          </ac:spMkLst>
        </pc:spChg>
        <pc:picChg chg="add mod">
          <ac:chgData name="Peggy Blum" userId="32722c860e228486" providerId="LiveId" clId="{758161D9-EA52-44C0-830F-27A0AC7C9AD1}" dt="2020-10-10T14:06:42.578" v="504" actId="26606"/>
          <ac:picMkLst>
            <pc:docMk/>
            <pc:sldMk cId="466604751" sldId="289"/>
            <ac:picMk id="4" creationId="{81D529B2-CFDD-4A0E-A84F-A1E33AA99BCD}"/>
          </ac:picMkLst>
        </pc:picChg>
        <pc:cxnChg chg="add">
          <ac:chgData name="Peggy Blum" userId="32722c860e228486" providerId="LiveId" clId="{758161D9-EA52-44C0-830F-27A0AC7C9AD1}" dt="2020-10-10T14:06:42.578" v="504" actId="26606"/>
          <ac:cxnSpMkLst>
            <pc:docMk/>
            <pc:sldMk cId="466604751" sldId="289"/>
            <ac:cxnSpMk id="13" creationId="{15E01FA5-D766-43CA-A83D-E7CF3F04E96F}"/>
          </ac:cxnSpMkLst>
        </pc:cxnChg>
        <pc:cxnChg chg="add">
          <ac:chgData name="Peggy Blum" userId="32722c860e228486" providerId="LiveId" clId="{758161D9-EA52-44C0-830F-27A0AC7C9AD1}" dt="2020-10-10T14:06:42.578" v="504" actId="26606"/>
          <ac:cxnSpMkLst>
            <pc:docMk/>
            <pc:sldMk cId="466604751" sldId="289"/>
            <ac:cxnSpMk id="17" creationId="{811DCF04-0C7C-44FC-8246-FC8D736B1A71}"/>
          </ac:cxnSpMkLst>
        </pc:cxnChg>
      </pc:sldChg>
    </pc:docChg>
  </pc:docChgLst>
  <pc:docChgLst>
    <pc:chgData name="Peggy Blum" userId="32722c860e228486" providerId="LiveId" clId="{A63E7D03-8AC8-4350-8D71-3E8EE13CEBAA}"/>
    <pc:docChg chg="delSld modSld sldOrd">
      <pc:chgData name="Peggy Blum" userId="32722c860e228486" providerId="LiveId" clId="{A63E7D03-8AC8-4350-8D71-3E8EE13CEBAA}" dt="2020-11-11T17:23:15.919" v="10" actId="22"/>
      <pc:docMkLst>
        <pc:docMk/>
      </pc:docMkLst>
      <pc:sldChg chg="ord">
        <pc:chgData name="Peggy Blum" userId="32722c860e228486" providerId="LiveId" clId="{A63E7D03-8AC8-4350-8D71-3E8EE13CEBAA}" dt="2020-11-11T17:21:57.295" v="1"/>
        <pc:sldMkLst>
          <pc:docMk/>
          <pc:sldMk cId="2661834209" sldId="259"/>
        </pc:sldMkLst>
      </pc:sldChg>
      <pc:sldChg chg="addSp mod">
        <pc:chgData name="Peggy Blum" userId="32722c860e228486" providerId="LiveId" clId="{A63E7D03-8AC8-4350-8D71-3E8EE13CEBAA}" dt="2020-11-11T17:23:15.919" v="10" actId="22"/>
        <pc:sldMkLst>
          <pc:docMk/>
          <pc:sldMk cId="2058998728" sldId="266"/>
        </pc:sldMkLst>
        <pc:picChg chg="add">
          <ac:chgData name="Peggy Blum" userId="32722c860e228486" providerId="LiveId" clId="{A63E7D03-8AC8-4350-8D71-3E8EE13CEBAA}" dt="2020-11-11T17:23:15.919" v="10" actId="22"/>
          <ac:picMkLst>
            <pc:docMk/>
            <pc:sldMk cId="2058998728" sldId="266"/>
            <ac:picMk id="3" creationId="{3B050896-A58C-4A4F-A01A-E48186D4D316}"/>
          </ac:picMkLst>
        </pc:picChg>
      </pc:sldChg>
      <pc:sldChg chg="addSp mod">
        <pc:chgData name="Peggy Blum" userId="32722c860e228486" providerId="LiveId" clId="{A63E7D03-8AC8-4350-8D71-3E8EE13CEBAA}" dt="2020-11-11T17:22:48.945" v="3" actId="22"/>
        <pc:sldMkLst>
          <pc:docMk/>
          <pc:sldMk cId="4220882291" sldId="267"/>
        </pc:sldMkLst>
        <pc:picChg chg="add">
          <ac:chgData name="Peggy Blum" userId="32722c860e228486" providerId="LiveId" clId="{A63E7D03-8AC8-4350-8D71-3E8EE13CEBAA}" dt="2020-11-11T17:22:48.945" v="3" actId="22"/>
          <ac:picMkLst>
            <pc:docMk/>
            <pc:sldMk cId="4220882291" sldId="267"/>
            <ac:picMk id="2" creationId="{8457B699-CEE6-47DF-BFD1-8D8AC5DCFB44}"/>
          </ac:picMkLst>
        </pc:picChg>
      </pc:sldChg>
      <pc:sldChg chg="del">
        <pc:chgData name="Peggy Blum" userId="32722c860e228486" providerId="LiveId" clId="{A63E7D03-8AC8-4350-8D71-3E8EE13CEBAA}" dt="2020-11-11T17:21:58.549" v="2" actId="2696"/>
        <pc:sldMkLst>
          <pc:docMk/>
          <pc:sldMk cId="1317574803" sldId="268"/>
        </pc:sldMkLst>
      </pc:sldChg>
      <pc:sldChg chg="addSp mod">
        <pc:chgData name="Peggy Blum" userId="32722c860e228486" providerId="LiveId" clId="{A63E7D03-8AC8-4350-8D71-3E8EE13CEBAA}" dt="2020-11-11T17:23:00.595" v="6" actId="22"/>
        <pc:sldMkLst>
          <pc:docMk/>
          <pc:sldMk cId="4104375174" sldId="276"/>
        </pc:sldMkLst>
        <pc:picChg chg="add">
          <ac:chgData name="Peggy Blum" userId="32722c860e228486" providerId="LiveId" clId="{A63E7D03-8AC8-4350-8D71-3E8EE13CEBAA}" dt="2020-11-11T17:23:00.595" v="6" actId="22"/>
          <ac:picMkLst>
            <pc:docMk/>
            <pc:sldMk cId="4104375174" sldId="276"/>
            <ac:picMk id="2" creationId="{E5A543F5-2DF0-4337-A5B7-ECC6D2084FC0}"/>
          </ac:picMkLst>
        </pc:picChg>
      </pc:sldChg>
      <pc:sldChg chg="addSp mod">
        <pc:chgData name="Peggy Blum" userId="32722c860e228486" providerId="LiveId" clId="{A63E7D03-8AC8-4350-8D71-3E8EE13CEBAA}" dt="2020-11-11T17:23:09.258" v="8" actId="22"/>
        <pc:sldMkLst>
          <pc:docMk/>
          <pc:sldMk cId="102057399" sldId="283"/>
        </pc:sldMkLst>
        <pc:picChg chg="add">
          <ac:chgData name="Peggy Blum" userId="32722c860e228486" providerId="LiveId" clId="{A63E7D03-8AC8-4350-8D71-3E8EE13CEBAA}" dt="2020-11-11T17:23:09.258" v="8" actId="22"/>
          <ac:picMkLst>
            <pc:docMk/>
            <pc:sldMk cId="102057399" sldId="283"/>
            <ac:picMk id="2" creationId="{FDE2DF0A-C145-4D5F-9938-9B70E5C8C9E1}"/>
          </ac:picMkLst>
        </pc:picChg>
      </pc:sldChg>
      <pc:sldChg chg="addSp mod">
        <pc:chgData name="Peggy Blum" userId="32722c860e228486" providerId="LiveId" clId="{A63E7D03-8AC8-4350-8D71-3E8EE13CEBAA}" dt="2020-11-11T17:23:05.881" v="7" actId="22"/>
        <pc:sldMkLst>
          <pc:docMk/>
          <pc:sldMk cId="134823215" sldId="286"/>
        </pc:sldMkLst>
        <pc:picChg chg="add">
          <ac:chgData name="Peggy Blum" userId="32722c860e228486" providerId="LiveId" clId="{A63E7D03-8AC8-4350-8D71-3E8EE13CEBAA}" dt="2020-11-11T17:23:05.881" v="7" actId="22"/>
          <ac:picMkLst>
            <pc:docMk/>
            <pc:sldMk cId="134823215" sldId="286"/>
            <ac:picMk id="2" creationId="{4C27C002-73D5-410A-80FD-8F9931C45F01}"/>
          </ac:picMkLst>
        </pc:picChg>
      </pc:sldChg>
      <pc:sldChg chg="addSp mod">
        <pc:chgData name="Peggy Blum" userId="32722c860e228486" providerId="LiveId" clId="{A63E7D03-8AC8-4350-8D71-3E8EE13CEBAA}" dt="2020-11-11T17:23:12.479" v="9" actId="22"/>
        <pc:sldMkLst>
          <pc:docMk/>
          <pc:sldMk cId="4049236467" sldId="287"/>
        </pc:sldMkLst>
        <pc:picChg chg="add">
          <ac:chgData name="Peggy Blum" userId="32722c860e228486" providerId="LiveId" clId="{A63E7D03-8AC8-4350-8D71-3E8EE13CEBAA}" dt="2020-11-11T17:23:12.479" v="9" actId="22"/>
          <ac:picMkLst>
            <pc:docMk/>
            <pc:sldMk cId="4049236467" sldId="287"/>
            <ac:picMk id="3" creationId="{7BCCC336-1366-4682-B95B-CB6D76569CC3}"/>
          </ac:picMkLst>
        </pc:picChg>
      </pc:sldChg>
      <pc:sldChg chg="addSp mod">
        <pc:chgData name="Peggy Blum" userId="32722c860e228486" providerId="LiveId" clId="{A63E7D03-8AC8-4350-8D71-3E8EE13CEBAA}" dt="2020-11-11T17:22:55.673" v="5" actId="22"/>
        <pc:sldMkLst>
          <pc:docMk/>
          <pc:sldMk cId="4158055338" sldId="288"/>
        </pc:sldMkLst>
        <pc:picChg chg="add">
          <ac:chgData name="Peggy Blum" userId="32722c860e228486" providerId="LiveId" clId="{A63E7D03-8AC8-4350-8D71-3E8EE13CEBAA}" dt="2020-11-11T17:22:55.673" v="5" actId="22"/>
          <ac:picMkLst>
            <pc:docMk/>
            <pc:sldMk cId="4158055338" sldId="288"/>
            <ac:picMk id="2" creationId="{65064092-301C-4301-9558-BA9E7367D6E5}"/>
          </ac:picMkLst>
        </pc:picChg>
      </pc:sldChg>
      <pc:sldChg chg="addSp mod">
        <pc:chgData name="Peggy Blum" userId="32722c860e228486" providerId="LiveId" clId="{A63E7D03-8AC8-4350-8D71-3E8EE13CEBAA}" dt="2020-11-11T17:22:52.491" v="4" actId="22"/>
        <pc:sldMkLst>
          <pc:docMk/>
          <pc:sldMk cId="466604751" sldId="289"/>
        </pc:sldMkLst>
        <pc:picChg chg="add">
          <ac:chgData name="Peggy Blum" userId="32722c860e228486" providerId="LiveId" clId="{A63E7D03-8AC8-4350-8D71-3E8EE13CEBAA}" dt="2020-11-11T17:22:52.491" v="4" actId="22"/>
          <ac:picMkLst>
            <pc:docMk/>
            <pc:sldMk cId="466604751" sldId="289"/>
            <ac:picMk id="3" creationId="{6C55E07C-D3EF-4DE9-BDEB-FE7F6967086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5717EAD-FBC3-4F1D-BB57-92993409ECB3}" type="datetimeFigureOut">
              <a:rPr lang="en-US" smtClean="0"/>
              <a:t>3/12/21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900-6CF9-437A-B217-A7E8A20EDC5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062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7EAD-FBC3-4F1D-BB57-92993409ECB3}" type="datetimeFigureOut">
              <a:rPr lang="en-US" smtClean="0"/>
              <a:t>3/12/21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900-6CF9-437A-B217-A7E8A20ED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831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7EAD-FBC3-4F1D-BB57-92993409ECB3}" type="datetimeFigureOut">
              <a:rPr lang="en-US" smtClean="0"/>
              <a:t>3/12/21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900-6CF9-437A-B217-A7E8A20EDC5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8916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7EAD-FBC3-4F1D-BB57-92993409ECB3}" type="datetimeFigureOut">
              <a:rPr lang="en-US" smtClean="0"/>
              <a:t>3/12/21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900-6CF9-437A-B217-A7E8A20ED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676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7EAD-FBC3-4F1D-BB57-92993409ECB3}" type="datetimeFigureOut">
              <a:rPr lang="en-US" smtClean="0"/>
              <a:t>3/12/21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900-6CF9-437A-B217-A7E8A20EDC5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3526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7EAD-FBC3-4F1D-BB57-92993409ECB3}" type="datetimeFigureOut">
              <a:rPr lang="en-US" smtClean="0"/>
              <a:t>3/12/21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900-6CF9-437A-B217-A7E8A20ED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878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7EAD-FBC3-4F1D-BB57-92993409ECB3}" type="datetimeFigureOut">
              <a:rPr lang="en-US" smtClean="0"/>
              <a:t>3/12/21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900-6CF9-437A-B217-A7E8A20ED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720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7EAD-FBC3-4F1D-BB57-92993409ECB3}" type="datetimeFigureOut">
              <a:rPr lang="en-US" smtClean="0"/>
              <a:t>3/12/21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900-6CF9-437A-B217-A7E8A20ED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872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7EAD-FBC3-4F1D-BB57-92993409ECB3}" type="datetimeFigureOut">
              <a:rPr lang="en-US" smtClean="0"/>
              <a:t>3/12/21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900-6CF9-437A-B217-A7E8A20ED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988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7EAD-FBC3-4F1D-BB57-92993409ECB3}" type="datetimeFigureOut">
              <a:rPr lang="en-US" smtClean="0"/>
              <a:t>3/12/21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900-6CF9-437A-B217-A7E8A20ED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462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7EAD-FBC3-4F1D-BB57-92993409ECB3}" type="datetimeFigureOut">
              <a:rPr lang="en-US" smtClean="0"/>
              <a:t>3/12/21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900-6CF9-437A-B217-A7E8A20EDC5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977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5717EAD-FBC3-4F1D-BB57-92993409ECB3}" type="datetimeFigureOut">
              <a:rPr lang="en-US" smtClean="0"/>
              <a:t>3/12/21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6B76900-6CF9-437A-B217-A7E8A20EDC5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3792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tif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>
            <a:extLst>
              <a:ext uri="{FF2B5EF4-FFF2-40B4-BE49-F238E27FC236}">
                <a16:creationId xmlns:a16="http://schemas.microsoft.com/office/drawing/2014/main" id="{62C4AE4B-433B-4E76-8788-82FA541C46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22391" cy="686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284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8C52306F-5A57-4878-A4F5-E40D2737D7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5" b="729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372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14">
            <a:extLst>
              <a:ext uri="{FF2B5EF4-FFF2-40B4-BE49-F238E27FC236}">
                <a16:creationId xmlns:a16="http://schemas.microsoft.com/office/drawing/2014/main" id="{BE194971-2F2D-44B0-8AE6-FF2DCCEE0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" name="Oval 5">
            <a:extLst>
              <a:ext uri="{FF2B5EF4-FFF2-40B4-BE49-F238E27FC236}">
                <a16:creationId xmlns:a16="http://schemas.microsoft.com/office/drawing/2014/main" id="{1FF9A61E-EB11-4C46-82E1-3E00A3B4B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84" name="Straight Connector 18">
            <a:extLst>
              <a:ext uri="{FF2B5EF4-FFF2-40B4-BE49-F238E27FC236}">
                <a16:creationId xmlns:a16="http://schemas.microsoft.com/office/drawing/2014/main" id="{5E564EB3-35F2-4EFF-87DC-642DC0205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86" name="Rectangle 20">
            <a:extLst>
              <a:ext uri="{FF2B5EF4-FFF2-40B4-BE49-F238E27FC236}">
                <a16:creationId xmlns:a16="http://schemas.microsoft.com/office/drawing/2014/main" id="{0BA28970-3E8F-46CD-A302-42EE83668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A401BA-FE71-4005-9579-7E68C104CAEF}"/>
              </a:ext>
            </a:extLst>
          </p:cNvPr>
          <p:cNvSpPr txBox="1"/>
          <p:nvPr/>
        </p:nvSpPr>
        <p:spPr>
          <a:xfrm>
            <a:off x="643467" y="643467"/>
            <a:ext cx="7164674" cy="5571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cap="all" spc="200" dirty="0">
                <a:solidFill>
                  <a:schemeClr val="tx1">
                    <a:alpha val="80000"/>
                  </a:schemeClr>
                </a:solidFill>
                <a:ea typeface="+mj-ea"/>
                <a:cs typeface="+mj-cs"/>
              </a:rPr>
              <a:t>04:</a:t>
            </a:r>
          </a:p>
          <a:p>
            <a:pPr algn="r"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cap="all" spc="200" dirty="0">
                <a:solidFill>
                  <a:schemeClr val="tx1">
                    <a:alpha val="80000"/>
                  </a:schemeClr>
                </a:solidFill>
                <a:ea typeface="+mj-ea"/>
                <a:cs typeface="+mj-cs"/>
              </a:rPr>
              <a:t>Processing</a:t>
            </a:r>
          </a:p>
          <a:p>
            <a:pPr algn="r"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endParaRPr lang="en-US" sz="6600" cap="all" spc="200" dirty="0">
              <a:solidFill>
                <a:schemeClr val="tx1">
                  <a:alpha val="80000"/>
                </a:schemeClr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87" name="Straight Connector 22">
            <a:extLst>
              <a:ext uri="{FF2B5EF4-FFF2-40B4-BE49-F238E27FC236}">
                <a16:creationId xmlns:a16="http://schemas.microsoft.com/office/drawing/2014/main" id="{47AE7893-212D-45CB-A5B0-AE377389A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39605" y="1600200"/>
            <a:ext cx="0" cy="3657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C53D4E9-7A88-428D-BFF1-15E35B9E0ED8}"/>
              </a:ext>
            </a:extLst>
          </p:cNvPr>
          <p:cNvSpPr txBox="1"/>
          <p:nvPr/>
        </p:nvSpPr>
        <p:spPr>
          <a:xfrm>
            <a:off x="6700683" y="6374535"/>
            <a:ext cx="620019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Circular Fashion: Making the Fashion Industry Sustainable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8457B699-CEE6-47DF-BFD1-8D8AC5DCFB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23" y="5991919"/>
            <a:ext cx="752452" cy="75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882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11">
            <a:extLst>
              <a:ext uri="{FF2B5EF4-FFF2-40B4-BE49-F238E27FC236}">
                <a16:creationId xmlns:a16="http://schemas.microsoft.com/office/drawing/2014/main" id="{9200C8B5-FB5A-4F8B-A9BD-693C05141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0DB2E712-8822-4460-9CA1-D8BECBD26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3133581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Chemical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E77B6-392C-4F48-8F5E-C8BED4A41D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4128" y="2286000"/>
            <a:ext cx="3133580" cy="3931920"/>
          </a:xfrm>
        </p:spPr>
        <p:txBody>
          <a:bodyPr vert="horz" lIns="45720" tIns="45720" rIns="45720" bIns="45720" rtlCol="0"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Polyfluorinated chemicals (PFC)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Formaldehyde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Flame retardants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Cadmium, mercury, lead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Azo dyes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  <p:pic>
        <p:nvPicPr>
          <p:cNvPr id="4" name="Content Placeholder 14">
            <a:extLst>
              <a:ext uri="{FF2B5EF4-FFF2-40B4-BE49-F238E27FC236}">
                <a16:creationId xmlns:a16="http://schemas.microsoft.com/office/drawing/2014/main" id="{4B5D4A08-2643-4C37-B019-E238C89A19D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8450" y="640080"/>
            <a:ext cx="3627959" cy="5441938"/>
          </a:xfrm>
          <a:prstGeom prst="rect">
            <a:avLst/>
          </a:prstGeom>
        </p:spPr>
      </p:pic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65064092-301C-4301-9558-BA9E7367D6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23" y="5991919"/>
            <a:ext cx="752452" cy="75216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2794162-F1A4-4EAA-AA01-B9AFB7A78F6B}"/>
              </a:ext>
            </a:extLst>
          </p:cNvPr>
          <p:cNvSpPr txBox="1"/>
          <p:nvPr/>
        </p:nvSpPr>
        <p:spPr>
          <a:xfrm>
            <a:off x="6328450" y="6198726"/>
            <a:ext cx="60946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  <a:b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8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055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A8EC506-B1DA-46A1-B44D-774E68468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>
            <a:extLst>
              <a:ext uri="{FF2B5EF4-FFF2-40B4-BE49-F238E27FC236}">
                <a16:creationId xmlns:a16="http://schemas.microsoft.com/office/drawing/2014/main" id="{BFF30785-305E-45D7-984F-5AA93D3CA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5E01FA5-D766-43CA-A83D-E7CF3F04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CA73784B-AC76-4BAD-93AF-C72D0EDFD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BD5E2F-1F27-4E32-A767-7F8356D72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05" y="640080"/>
            <a:ext cx="3378099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 cap="all" spc="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Textile production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11DCF04-0C7C-44FC-8246-FC8D736B1A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0698" y="3765314"/>
            <a:ext cx="32004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6C55E07C-D3EF-4DE9-BDEB-FE7F696708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23" y="5991919"/>
            <a:ext cx="752452" cy="75216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E97726A-4776-4DB6-B22C-F6FB616231FF}"/>
              </a:ext>
            </a:extLst>
          </p:cNvPr>
          <p:cNvSpPr txBox="1"/>
          <p:nvPr/>
        </p:nvSpPr>
        <p:spPr>
          <a:xfrm>
            <a:off x="4418503" y="6198726"/>
            <a:ext cx="60946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  <a:b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8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5D99A7-0411-45F0-A590-AC42BC04E1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8503" y="1863781"/>
            <a:ext cx="7366624" cy="203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604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WATER USE</a:t>
            </a:r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240F9704-A06F-4E93-9C8D-E20628EAE33C}"/>
              </a:ext>
            </a:extLst>
          </p:cNvPr>
          <p:cNvSpPr txBox="1">
            <a:spLocks/>
          </p:cNvSpPr>
          <p:nvPr/>
        </p:nvSpPr>
        <p:spPr>
          <a:xfrm>
            <a:off x="1024128" y="2286000"/>
            <a:ext cx="3133580" cy="393192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Textile wastewater (TWW)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Recycled water</a:t>
            </a:r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23915DC3-B131-49D5-A902-22FAF69A9C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23" y="5991919"/>
            <a:ext cx="752452" cy="7521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9A8251E-5442-4D5C-96A8-FBB3D4B9451E}"/>
              </a:ext>
            </a:extLst>
          </p:cNvPr>
          <p:cNvSpPr txBox="1"/>
          <p:nvPr/>
        </p:nvSpPr>
        <p:spPr>
          <a:xfrm>
            <a:off x="4576719" y="6198726"/>
            <a:ext cx="60946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  <a:b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8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D03BBA-3267-4B33-9C8F-433A51773B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6719" y="1562099"/>
            <a:ext cx="6915150" cy="337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655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3A8EC506-B1DA-46A1-B44D-774E68468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" name="Oval 5">
            <a:extLst>
              <a:ext uri="{FF2B5EF4-FFF2-40B4-BE49-F238E27FC236}">
                <a16:creationId xmlns:a16="http://schemas.microsoft.com/office/drawing/2014/main" id="{BFF30785-305E-45D7-984F-5AA93D3CA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5E01FA5-D766-43CA-A83D-E7CF3F04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CA73784B-AC76-4BAD-93AF-C72D0EDFD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DB2E712-8822-4460-9CA1-D8BECBD26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05" y="640080"/>
            <a:ext cx="3378099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600" kern="1200" cap="all" spc="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LAND use</a:t>
            </a:r>
            <a:br>
              <a:rPr lang="en-US" sz="3600" kern="1200" cap="all" spc="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3600" kern="1200" cap="all" spc="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greenhouse </a:t>
            </a:r>
            <a:r>
              <a:rPr lang="en-US" sz="3600" kern="1200" cap="all" spc="200" baseline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GAses</a:t>
            </a:r>
            <a:endParaRPr lang="en-US" sz="3600" kern="1200" cap="all" spc="200" baseline="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11DCF04-0C7C-44FC-8246-FC8D736B1A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0698" y="3765314"/>
            <a:ext cx="32004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Content Placeholder 3">
            <a:extLst>
              <a:ext uri="{FF2B5EF4-FFF2-40B4-BE49-F238E27FC236}">
                <a16:creationId xmlns:a16="http://schemas.microsoft.com/office/drawing/2014/main" id="{9E2CB064-E629-4E83-84B3-7011B0F7B59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2400" y="1162120"/>
            <a:ext cx="6802104" cy="4534736"/>
          </a:xfrm>
          <a:prstGeom prst="rect">
            <a:avLst/>
          </a:prstGeom>
        </p:spPr>
      </p:pic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4C27C002-73D5-410A-80FD-8F9931C45F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23" y="5991919"/>
            <a:ext cx="752452" cy="75216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56A9DEC-E8C8-4041-90FC-087D0A762153}"/>
              </a:ext>
            </a:extLst>
          </p:cNvPr>
          <p:cNvSpPr txBox="1"/>
          <p:nvPr/>
        </p:nvSpPr>
        <p:spPr>
          <a:xfrm>
            <a:off x="4702400" y="6198726"/>
            <a:ext cx="60946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  <a:b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8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23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9200C8B5-FB5A-4F8B-A9BD-693C05141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0DB2E712-8822-4460-9CA1-D8BECBD26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3133581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Circular alternatives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40F9704-A06F-4E93-9C8D-E20628EAE3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3133580" cy="3931920"/>
          </a:xfrm>
        </p:spPr>
        <p:txBody>
          <a:bodyPr vert="horz" lIns="45720" tIns="45720" rIns="45720" bIns="45720" rtlCol="0">
            <a:normAutofit/>
          </a:bodyPr>
          <a:lstStyle/>
          <a:p>
            <a:pPr marL="0" indent="0">
              <a:buNone/>
            </a:pPr>
            <a:endParaRPr lang="en-US" sz="16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Green chemistry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Bacteria dyestuffs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Crab shell fixatives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Waterless dyes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Organic farming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Regenerative land use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1600" dirty="0"/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FDE2DF0A-C145-4D5F-9938-9B70E5C8C9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23" y="5991919"/>
            <a:ext cx="752452" cy="75216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97247E2-074C-4DEB-8906-65F3B360448B}"/>
              </a:ext>
            </a:extLst>
          </p:cNvPr>
          <p:cNvSpPr txBox="1"/>
          <p:nvPr/>
        </p:nvSpPr>
        <p:spPr>
          <a:xfrm>
            <a:off x="5792597" y="6198726"/>
            <a:ext cx="60946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  <a:b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8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34D2FDB-C88F-4011-BF62-4521B456C4B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5900" y="1740724"/>
            <a:ext cx="6731299" cy="3931921"/>
          </a:xfrm>
        </p:spPr>
      </p:pic>
    </p:spTree>
    <p:extLst>
      <p:ext uri="{BB962C8B-B14F-4D97-AF65-F5344CB8AC3E}">
        <p14:creationId xmlns:p14="http://schemas.microsoft.com/office/powerpoint/2010/main" val="102057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6AB9711F-9D4F-49B4-892B-FEF66AA2F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" name="Oval 5">
            <a:extLst>
              <a:ext uri="{FF2B5EF4-FFF2-40B4-BE49-F238E27FC236}">
                <a16:creationId xmlns:a16="http://schemas.microsoft.com/office/drawing/2014/main" id="{3A32867E-64D3-4B51-85AC-D771EA43C3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FD44988-8DFE-46FC-967A-F6DB26538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D8FFD3D0-FC83-4E4A-B07F-C7CADE139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29EECE-724C-4B02-9DD4-8E0207DAD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611" y="341257"/>
            <a:ext cx="4808803" cy="298904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spc="200" dirty="0"/>
              <a:t>Circular Assessment tools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0CAC3619-9CBB-466B-9EA5-8D6A4CDED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7303" y="0"/>
            <a:ext cx="2941423" cy="33559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351154F7-F45F-422A-BFCE-86FA382966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21596" y="3430423"/>
            <a:ext cx="420624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7BCCC336-1366-4682-B95B-CB6D76569C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23" y="5991919"/>
            <a:ext cx="752452" cy="75216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6292AC2-840C-4EE4-95DB-9BA7F7BBDF8C}"/>
              </a:ext>
            </a:extLst>
          </p:cNvPr>
          <p:cNvSpPr txBox="1"/>
          <p:nvPr/>
        </p:nvSpPr>
        <p:spPr>
          <a:xfrm>
            <a:off x="5805143" y="6198726"/>
            <a:ext cx="60946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  <a:b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8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21B9F91E-21C3-446F-8C9D-31D4E953CD8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5143" y="879138"/>
            <a:ext cx="3059430" cy="1865376"/>
          </a:xfrm>
          <a:prstGeom prst="rect">
            <a:avLst/>
          </a:prstGeom>
        </p:spPr>
      </p:pic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5CD9C167-B28C-4657-A806-46BD4E177ED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5143" y="3962862"/>
            <a:ext cx="5556536" cy="189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236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B0890400-BB8B-4A44-AB63-65C7CA223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15557A-498F-481D-945A-638F9CF0E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000" dirty="0"/>
              <a:t>Think Piece</a:t>
            </a:r>
          </a:p>
        </p:txBody>
      </p:sp>
      <p:cxnSp>
        <p:nvCxnSpPr>
          <p:cNvPr id="18" name="Straight Connector 10">
            <a:extLst>
              <a:ext uri="{FF2B5EF4-FFF2-40B4-BE49-F238E27FC236}">
                <a16:creationId xmlns:a16="http://schemas.microsoft.com/office/drawing/2014/main" id="{4D39B797-CDC6-4529-8A36-9CBFC9816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77597" y="1600200"/>
            <a:ext cx="0" cy="3657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AA401BA-FE71-4005-9579-7E68C104CAEF}"/>
              </a:ext>
            </a:extLst>
          </p:cNvPr>
          <p:cNvSpPr txBox="1"/>
          <p:nvPr/>
        </p:nvSpPr>
        <p:spPr>
          <a:xfrm>
            <a:off x="4999330" y="804333"/>
            <a:ext cx="6257721" cy="5249334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dirty="0"/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000" dirty="0"/>
              <a:t>Consider an item of clothing you are wearing. Trace its origin. Was the fiber the material is made from once growing in a field, on an animal’s back, or splashing around at the bottom of an oil well? Determine how many processes it took so you could wear this single item of clothing.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B050896-A58C-4A4F-A01A-E48186D4D3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23" y="5991919"/>
            <a:ext cx="752452" cy="75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9987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335</Words>
  <Application>Microsoft Macintosh PowerPoint</Application>
  <PresentationFormat>Widescreen</PresentationFormat>
  <Paragraphs>36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Century Gothic</vt:lpstr>
      <vt:lpstr>Courier New</vt:lpstr>
      <vt:lpstr>Noto Sans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Chemical use</vt:lpstr>
      <vt:lpstr>Textile production</vt:lpstr>
      <vt:lpstr>WATER USE</vt:lpstr>
      <vt:lpstr>LAND use greenhouse GAses</vt:lpstr>
      <vt:lpstr>Circular alternatives</vt:lpstr>
      <vt:lpstr>Circular Assessment tools</vt:lpstr>
      <vt:lpstr>Think Piece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Peggy Blum</dc:creator>
  <cp:lastModifiedBy>Sophie Wise</cp:lastModifiedBy>
  <cp:revision>14</cp:revision>
  <dcterms:created xsi:type="dcterms:W3CDTF">2020-10-10T14:06:42Z</dcterms:created>
  <dcterms:modified xsi:type="dcterms:W3CDTF">2021-03-12T17:34:22Z</dcterms:modified>
</cp:coreProperties>
</file>