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2" r:id="rId2"/>
    <p:sldId id="267" r:id="rId3"/>
    <p:sldId id="269" r:id="rId4"/>
    <p:sldId id="281" r:id="rId5"/>
    <p:sldId id="280" r:id="rId6"/>
    <p:sldId id="282" r:id="rId7"/>
    <p:sldId id="291" r:id="rId8"/>
    <p:sldId id="266" r:id="rId9"/>
    <p:sldId id="29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ker" initials="W" lastIdx="6" clrIdx="0">
    <p:extLst>
      <p:ext uri="{19B8F6BF-5375-455C-9EA6-DF929625EA0E}">
        <p15:presenceInfo xmlns:p15="http://schemas.microsoft.com/office/powerpoint/2012/main" userId="Walker" providerId="None"/>
      </p:ext>
    </p:extLst>
  </p:cmAuthor>
  <p:cmAuthor id="2" name="Melanie Walker" initials="MW" lastIdx="2" clrIdx="1">
    <p:extLst>
      <p:ext uri="{19B8F6BF-5375-455C-9EA6-DF929625EA0E}">
        <p15:presenceInfo xmlns:p15="http://schemas.microsoft.com/office/powerpoint/2012/main" userId="89ff106a3e8bbc5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99AB"/>
    <a:srgbClr val="32B8B8"/>
    <a:srgbClr val="4886A2"/>
    <a:srgbClr val="4DA39F"/>
    <a:srgbClr val="1E8CAE"/>
    <a:srgbClr val="24A4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BA1A19-1D15-4A94-984A-96511B674B58}" v="1" dt="2020-11-11T17:24:51.2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91" d="100"/>
          <a:sy n="91" d="100"/>
        </p:scale>
        <p:origin x="208"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ggy Blum" userId="32722c860e228486" providerId="LiveId" clId="{69DC1A73-8BB1-42B8-B8EA-F5C5E316BA5A}"/>
    <pc:docChg chg="undo custSel mod addSld delSld modSld">
      <pc:chgData name="Peggy Blum" userId="32722c860e228486" providerId="LiveId" clId="{69DC1A73-8BB1-42B8-B8EA-F5C5E316BA5A}" dt="2020-10-11T15:40:03.779" v="890" actId="2890"/>
      <pc:docMkLst>
        <pc:docMk/>
      </pc:docMkLst>
      <pc:sldChg chg="modSp mod">
        <pc:chgData name="Peggy Blum" userId="32722c860e228486" providerId="LiveId" clId="{69DC1A73-8BB1-42B8-B8EA-F5C5E316BA5A}" dt="2020-10-11T14:35:18.970" v="27" actId="20577"/>
        <pc:sldMkLst>
          <pc:docMk/>
          <pc:sldMk cId="4220882291" sldId="267"/>
        </pc:sldMkLst>
        <pc:spChg chg="mod">
          <ac:chgData name="Peggy Blum" userId="32722c860e228486" providerId="LiveId" clId="{69DC1A73-8BB1-42B8-B8EA-F5C5E316BA5A}" dt="2020-10-11T14:35:18.970" v="27" actId="20577"/>
          <ac:spMkLst>
            <pc:docMk/>
            <pc:sldMk cId="4220882291" sldId="267"/>
            <ac:spMk id="4" creationId="{FAA401BA-FE71-4005-9579-7E68C104CAEF}"/>
          </ac:spMkLst>
        </pc:spChg>
      </pc:sldChg>
      <pc:sldChg chg="addSp delSp modSp mod">
        <pc:chgData name="Peggy Blum" userId="32722c860e228486" providerId="LiveId" clId="{69DC1A73-8BB1-42B8-B8EA-F5C5E316BA5A}" dt="2020-10-11T15:15:13.631" v="589" actId="26606"/>
        <pc:sldMkLst>
          <pc:docMk/>
          <pc:sldMk cId="675314163" sldId="269"/>
        </pc:sldMkLst>
        <pc:spChg chg="mod">
          <ac:chgData name="Peggy Blum" userId="32722c860e228486" providerId="LiveId" clId="{69DC1A73-8BB1-42B8-B8EA-F5C5E316BA5A}" dt="2020-10-11T15:15:13.631" v="589" actId="26606"/>
          <ac:spMkLst>
            <pc:docMk/>
            <pc:sldMk cId="675314163" sldId="269"/>
            <ac:spMk id="7" creationId="{0DB2E712-8822-4460-9CA1-D8BECBD26FC2}"/>
          </ac:spMkLst>
        </pc:spChg>
        <pc:spChg chg="mod ord">
          <ac:chgData name="Peggy Blum" userId="32722c860e228486" providerId="LiveId" clId="{69DC1A73-8BB1-42B8-B8EA-F5C5E316BA5A}" dt="2020-10-11T15:15:13.631" v="589" actId="26606"/>
          <ac:spMkLst>
            <pc:docMk/>
            <pc:sldMk cId="675314163" sldId="269"/>
            <ac:spMk id="11" creationId="{A0C6C14F-DF6A-4318-A654-DC4341EFA680}"/>
          </ac:spMkLst>
        </pc:spChg>
        <pc:picChg chg="del">
          <ac:chgData name="Peggy Blum" userId="32722c860e228486" providerId="LiveId" clId="{69DC1A73-8BB1-42B8-B8EA-F5C5E316BA5A}" dt="2020-10-11T14:38:12.715" v="72" actId="21"/>
          <ac:picMkLst>
            <pc:docMk/>
            <pc:sldMk cId="675314163" sldId="269"/>
            <ac:picMk id="2" creationId="{D775826B-31F9-412A-BDE0-00B2C3F31DCC}"/>
          </ac:picMkLst>
        </pc:picChg>
        <pc:picChg chg="add mod">
          <ac:chgData name="Peggy Blum" userId="32722c860e228486" providerId="LiveId" clId="{69DC1A73-8BB1-42B8-B8EA-F5C5E316BA5A}" dt="2020-10-11T15:15:13.631" v="589" actId="26606"/>
          <ac:picMkLst>
            <pc:docMk/>
            <pc:sldMk cId="675314163" sldId="269"/>
            <ac:picMk id="4" creationId="{BE9B545D-3214-42C3-8495-CDFCC673C41C}"/>
          </ac:picMkLst>
        </pc:picChg>
      </pc:sldChg>
      <pc:sldChg chg="modSp del mod">
        <pc:chgData name="Peggy Blum" userId="32722c860e228486" providerId="LiveId" clId="{69DC1A73-8BB1-42B8-B8EA-F5C5E316BA5A}" dt="2020-10-11T15:14:21.765" v="581" actId="2696"/>
        <pc:sldMkLst>
          <pc:docMk/>
          <pc:sldMk cId="1986238872" sldId="273"/>
        </pc:sldMkLst>
        <pc:spChg chg="mod">
          <ac:chgData name="Peggy Blum" userId="32722c860e228486" providerId="LiveId" clId="{69DC1A73-8BB1-42B8-B8EA-F5C5E316BA5A}" dt="2020-10-11T14:40:45.954" v="93" actId="20577"/>
          <ac:spMkLst>
            <pc:docMk/>
            <pc:sldMk cId="1986238872" sldId="273"/>
            <ac:spMk id="7" creationId="{0DB2E712-8822-4460-9CA1-D8BECBD26FC2}"/>
          </ac:spMkLst>
        </pc:spChg>
        <pc:spChg chg="mod">
          <ac:chgData name="Peggy Blum" userId="32722c860e228486" providerId="LiveId" clId="{69DC1A73-8BB1-42B8-B8EA-F5C5E316BA5A}" dt="2020-10-11T14:40:55.324" v="115" actId="20577"/>
          <ac:spMkLst>
            <pc:docMk/>
            <pc:sldMk cId="1986238872" sldId="273"/>
            <ac:spMk id="9" creationId="{240F9704-A06F-4E93-9C8D-E20628EAE33C}"/>
          </ac:spMkLst>
        </pc:spChg>
      </pc:sldChg>
      <pc:sldChg chg="del">
        <pc:chgData name="Peggy Blum" userId="32722c860e228486" providerId="LiveId" clId="{69DC1A73-8BB1-42B8-B8EA-F5C5E316BA5A}" dt="2020-10-11T15:14:24.076" v="582" actId="2696"/>
        <pc:sldMkLst>
          <pc:docMk/>
          <pc:sldMk cId="1770076807" sldId="274"/>
        </pc:sldMkLst>
      </pc:sldChg>
      <pc:sldChg chg="del">
        <pc:chgData name="Peggy Blum" userId="32722c860e228486" providerId="LiveId" clId="{69DC1A73-8BB1-42B8-B8EA-F5C5E316BA5A}" dt="2020-10-11T15:14:26.771" v="583" actId="2696"/>
        <pc:sldMkLst>
          <pc:docMk/>
          <pc:sldMk cId="4104375174" sldId="276"/>
        </pc:sldMkLst>
      </pc:sldChg>
      <pc:sldChg chg="del">
        <pc:chgData name="Peggy Blum" userId="32722c860e228486" providerId="LiveId" clId="{69DC1A73-8BB1-42B8-B8EA-F5C5E316BA5A}" dt="2020-10-11T15:14:29.355" v="584" actId="2696"/>
        <pc:sldMkLst>
          <pc:docMk/>
          <pc:sldMk cId="2714022673" sldId="277"/>
        </pc:sldMkLst>
      </pc:sldChg>
      <pc:sldChg chg="add del">
        <pc:chgData name="Peggy Blum" userId="32722c860e228486" providerId="LiveId" clId="{69DC1A73-8BB1-42B8-B8EA-F5C5E316BA5A}" dt="2020-10-11T15:15:20.571" v="591" actId="2696"/>
        <pc:sldMkLst>
          <pc:docMk/>
          <pc:sldMk cId="2588412642" sldId="279"/>
        </pc:sldMkLst>
      </pc:sldChg>
      <pc:sldChg chg="addSp delSp modSp add mod">
        <pc:chgData name="Peggy Blum" userId="32722c860e228486" providerId="LiveId" clId="{69DC1A73-8BB1-42B8-B8EA-F5C5E316BA5A}" dt="2020-10-11T15:14:07.126" v="580" actId="20577"/>
        <pc:sldMkLst>
          <pc:docMk/>
          <pc:sldMk cId="144510993" sldId="280"/>
        </pc:sldMkLst>
        <pc:spChg chg="mod">
          <ac:chgData name="Peggy Blum" userId="32722c860e228486" providerId="LiveId" clId="{69DC1A73-8BB1-42B8-B8EA-F5C5E316BA5A}" dt="2020-10-11T14:48:52.555" v="238" actId="26606"/>
          <ac:spMkLst>
            <pc:docMk/>
            <pc:sldMk cId="144510993" sldId="280"/>
            <ac:spMk id="7" creationId="{0DB2E712-8822-4460-9CA1-D8BECBD26FC2}"/>
          </ac:spMkLst>
        </pc:spChg>
        <pc:spChg chg="mod">
          <ac:chgData name="Peggy Blum" userId="32722c860e228486" providerId="LiveId" clId="{69DC1A73-8BB1-42B8-B8EA-F5C5E316BA5A}" dt="2020-10-11T15:14:07.126" v="580" actId="20577"/>
          <ac:spMkLst>
            <pc:docMk/>
            <pc:sldMk cId="144510993" sldId="280"/>
            <ac:spMk id="11" creationId="{A0C6C14F-DF6A-4318-A654-DC4341EFA680}"/>
          </ac:spMkLst>
        </pc:spChg>
        <pc:picChg chg="add mod">
          <ac:chgData name="Peggy Blum" userId="32722c860e228486" providerId="LiveId" clId="{69DC1A73-8BB1-42B8-B8EA-F5C5E316BA5A}" dt="2020-10-11T14:48:52.555" v="238" actId="26606"/>
          <ac:picMkLst>
            <pc:docMk/>
            <pc:sldMk cId="144510993" sldId="280"/>
            <ac:picMk id="3" creationId="{17BB2524-563C-48BE-9505-4A9C380849F1}"/>
          </ac:picMkLst>
        </pc:picChg>
        <pc:picChg chg="del">
          <ac:chgData name="Peggy Blum" userId="32722c860e228486" providerId="LiveId" clId="{69DC1A73-8BB1-42B8-B8EA-F5C5E316BA5A}" dt="2020-10-11T14:48:40.655" v="234" actId="21"/>
          <ac:picMkLst>
            <pc:docMk/>
            <pc:sldMk cId="144510993" sldId="280"/>
            <ac:picMk id="4" creationId="{BE9B545D-3214-42C3-8495-CDFCC673C41C}"/>
          </ac:picMkLst>
        </pc:picChg>
      </pc:sldChg>
      <pc:sldChg chg="addSp delSp modSp add mod">
        <pc:chgData name="Peggy Blum" userId="32722c860e228486" providerId="LiveId" clId="{69DC1A73-8BB1-42B8-B8EA-F5C5E316BA5A}" dt="2020-10-11T15:36:55.764" v="889" actId="26606"/>
        <pc:sldMkLst>
          <pc:docMk/>
          <pc:sldMk cId="1477200445" sldId="281"/>
        </pc:sldMkLst>
        <pc:spChg chg="mod">
          <ac:chgData name="Peggy Blum" userId="32722c860e228486" providerId="LiveId" clId="{69DC1A73-8BB1-42B8-B8EA-F5C5E316BA5A}" dt="2020-10-11T15:36:55.764" v="889" actId="26606"/>
          <ac:spMkLst>
            <pc:docMk/>
            <pc:sldMk cId="1477200445" sldId="281"/>
            <ac:spMk id="7" creationId="{0DB2E712-8822-4460-9CA1-D8BECBD26FC2}"/>
          </ac:spMkLst>
        </pc:spChg>
        <pc:spChg chg="mod">
          <ac:chgData name="Peggy Blum" userId="32722c860e228486" providerId="LiveId" clId="{69DC1A73-8BB1-42B8-B8EA-F5C5E316BA5A}" dt="2020-10-11T15:36:55.764" v="889" actId="26606"/>
          <ac:spMkLst>
            <pc:docMk/>
            <pc:sldMk cId="1477200445" sldId="281"/>
            <ac:spMk id="11" creationId="{A0C6C14F-DF6A-4318-A654-DC4341EFA680}"/>
          </ac:spMkLst>
        </pc:spChg>
        <pc:picChg chg="add mod">
          <ac:chgData name="Peggy Blum" userId="32722c860e228486" providerId="LiveId" clId="{69DC1A73-8BB1-42B8-B8EA-F5C5E316BA5A}" dt="2020-10-11T15:36:55.764" v="889" actId="26606"/>
          <ac:picMkLst>
            <pc:docMk/>
            <pc:sldMk cId="1477200445" sldId="281"/>
            <ac:picMk id="3" creationId="{CEFB2569-C7B2-41CB-AECA-8F59D54CC53E}"/>
          </ac:picMkLst>
        </pc:picChg>
        <pc:picChg chg="del">
          <ac:chgData name="Peggy Blum" userId="32722c860e228486" providerId="LiveId" clId="{69DC1A73-8BB1-42B8-B8EA-F5C5E316BA5A}" dt="2020-10-11T15:05:52.787" v="405" actId="21"/>
          <ac:picMkLst>
            <pc:docMk/>
            <pc:sldMk cId="1477200445" sldId="281"/>
            <ac:picMk id="4" creationId="{BE9B545D-3214-42C3-8495-CDFCC673C41C}"/>
          </ac:picMkLst>
        </pc:picChg>
      </pc:sldChg>
      <pc:sldChg chg="addSp delSp modSp add mod modClrScheme chgLayout">
        <pc:chgData name="Peggy Blum" userId="32722c860e228486" providerId="LiveId" clId="{69DC1A73-8BB1-42B8-B8EA-F5C5E316BA5A}" dt="2020-10-11T15:36:03.800" v="886" actId="113"/>
        <pc:sldMkLst>
          <pc:docMk/>
          <pc:sldMk cId="1926725302" sldId="282"/>
        </pc:sldMkLst>
        <pc:spChg chg="add mod ord">
          <ac:chgData name="Peggy Blum" userId="32722c860e228486" providerId="LiveId" clId="{69DC1A73-8BB1-42B8-B8EA-F5C5E316BA5A}" dt="2020-10-11T15:36:03.800" v="886" actId="113"/>
          <ac:spMkLst>
            <pc:docMk/>
            <pc:sldMk cId="1926725302" sldId="282"/>
            <ac:spMk id="2" creationId="{DC00515B-399D-472F-8F33-32B2C439B30A}"/>
          </ac:spMkLst>
        </pc:spChg>
        <pc:spChg chg="mod ord">
          <ac:chgData name="Peggy Blum" userId="32722c860e228486" providerId="LiveId" clId="{69DC1A73-8BB1-42B8-B8EA-F5C5E316BA5A}" dt="2020-10-11T15:32:55.984" v="861" actId="700"/>
          <ac:spMkLst>
            <pc:docMk/>
            <pc:sldMk cId="1926725302" sldId="282"/>
            <ac:spMk id="7" creationId="{0DB2E712-8822-4460-9CA1-D8BECBD26FC2}"/>
          </ac:spMkLst>
        </pc:spChg>
        <pc:spChg chg="mod ord">
          <ac:chgData name="Peggy Blum" userId="32722c860e228486" providerId="LiveId" clId="{69DC1A73-8BB1-42B8-B8EA-F5C5E316BA5A}" dt="2020-10-11T15:32:55.984" v="861" actId="700"/>
          <ac:spMkLst>
            <pc:docMk/>
            <pc:sldMk cId="1926725302" sldId="282"/>
            <ac:spMk id="11" creationId="{A0C6C14F-DF6A-4318-A654-DC4341EFA680}"/>
          </ac:spMkLst>
        </pc:spChg>
        <pc:picChg chg="del">
          <ac:chgData name="Peggy Blum" userId="32722c860e228486" providerId="LiveId" clId="{69DC1A73-8BB1-42B8-B8EA-F5C5E316BA5A}" dt="2020-10-11T15:20:14.449" v="723" actId="21"/>
          <ac:picMkLst>
            <pc:docMk/>
            <pc:sldMk cId="1926725302" sldId="282"/>
            <ac:picMk id="3" creationId="{17BB2524-563C-48BE-9505-4A9C380849F1}"/>
          </ac:picMkLst>
        </pc:picChg>
      </pc:sldChg>
      <pc:sldChg chg="add">
        <pc:chgData name="Peggy Blum" userId="32722c860e228486" providerId="LiveId" clId="{69DC1A73-8BB1-42B8-B8EA-F5C5E316BA5A}" dt="2020-10-11T15:40:03.779" v="890" actId="2890"/>
        <pc:sldMkLst>
          <pc:docMk/>
          <pc:sldMk cId="1174669133" sldId="283"/>
        </pc:sldMkLst>
      </pc:sldChg>
    </pc:docChg>
  </pc:docChgLst>
  <pc:docChgLst>
    <pc:chgData name="Peggy Blum" userId="32722c860e228486" providerId="LiveId" clId="{39BA1A19-1D15-4A94-984A-96511B674B58}"/>
    <pc:docChg chg="addSld delSld modSld sldOrd">
      <pc:chgData name="Peggy Blum" userId="32722c860e228486" providerId="LiveId" clId="{39BA1A19-1D15-4A94-984A-96511B674B58}" dt="2020-11-11T17:26:29.482" v="14" actId="255"/>
      <pc:docMkLst>
        <pc:docMk/>
      </pc:docMkLst>
      <pc:sldChg chg="ord">
        <pc:chgData name="Peggy Blum" userId="32722c860e228486" providerId="LiveId" clId="{39BA1A19-1D15-4A94-984A-96511B674B58}" dt="2020-11-11T17:24:58.528" v="4"/>
        <pc:sldMkLst>
          <pc:docMk/>
          <pc:sldMk cId="2661834209" sldId="259"/>
        </pc:sldMkLst>
      </pc:sldChg>
      <pc:sldChg chg="addSp mod">
        <pc:chgData name="Peggy Blum" userId="32722c860e228486" providerId="LiveId" clId="{39BA1A19-1D15-4A94-984A-96511B674B58}" dt="2020-11-11T17:25:49.989" v="12" actId="22"/>
        <pc:sldMkLst>
          <pc:docMk/>
          <pc:sldMk cId="2058998728" sldId="266"/>
        </pc:sldMkLst>
        <pc:picChg chg="add">
          <ac:chgData name="Peggy Blum" userId="32722c860e228486" providerId="LiveId" clId="{39BA1A19-1D15-4A94-984A-96511B674B58}" dt="2020-11-11T17:25:49.989" v="12" actId="22"/>
          <ac:picMkLst>
            <pc:docMk/>
            <pc:sldMk cId="2058998728" sldId="266"/>
            <ac:picMk id="3" creationId="{16657C84-37A0-486B-993B-7A20FCE846A2}"/>
          </ac:picMkLst>
        </pc:picChg>
      </pc:sldChg>
      <pc:sldChg chg="addSp mod">
        <pc:chgData name="Peggy Blum" userId="32722c860e228486" providerId="LiveId" clId="{39BA1A19-1D15-4A94-984A-96511B674B58}" dt="2020-11-11T17:25:17.081" v="6" actId="22"/>
        <pc:sldMkLst>
          <pc:docMk/>
          <pc:sldMk cId="4220882291" sldId="267"/>
        </pc:sldMkLst>
        <pc:picChg chg="add">
          <ac:chgData name="Peggy Blum" userId="32722c860e228486" providerId="LiveId" clId="{39BA1A19-1D15-4A94-984A-96511B674B58}" dt="2020-11-11T17:25:17.081" v="6" actId="22"/>
          <ac:picMkLst>
            <pc:docMk/>
            <pc:sldMk cId="4220882291" sldId="267"/>
            <ac:picMk id="2" creationId="{355FBC50-AAE4-455E-A9A7-AE1988594F1F}"/>
          </ac:picMkLst>
        </pc:picChg>
      </pc:sldChg>
      <pc:sldChg chg="del">
        <pc:chgData name="Peggy Blum" userId="32722c860e228486" providerId="LiveId" clId="{39BA1A19-1D15-4A94-984A-96511B674B58}" dt="2020-11-11T17:24:59.750" v="5" actId="2696"/>
        <pc:sldMkLst>
          <pc:docMk/>
          <pc:sldMk cId="1317574803" sldId="268"/>
        </pc:sldMkLst>
      </pc:sldChg>
      <pc:sldChg chg="addSp mod">
        <pc:chgData name="Peggy Blum" userId="32722c860e228486" providerId="LiveId" clId="{39BA1A19-1D15-4A94-984A-96511B674B58}" dt="2020-11-11T17:25:21.311" v="7" actId="22"/>
        <pc:sldMkLst>
          <pc:docMk/>
          <pc:sldMk cId="675314163" sldId="269"/>
        </pc:sldMkLst>
        <pc:picChg chg="add">
          <ac:chgData name="Peggy Blum" userId="32722c860e228486" providerId="LiveId" clId="{39BA1A19-1D15-4A94-984A-96511B674B58}" dt="2020-11-11T17:25:21.311" v="7" actId="22"/>
          <ac:picMkLst>
            <pc:docMk/>
            <pc:sldMk cId="675314163" sldId="269"/>
            <ac:picMk id="2" creationId="{D1614111-DFF7-401B-AF29-DCF0AE60A352}"/>
          </ac:picMkLst>
        </pc:picChg>
      </pc:sldChg>
      <pc:sldChg chg="addSp mod">
        <pc:chgData name="Peggy Blum" userId="32722c860e228486" providerId="LiveId" clId="{39BA1A19-1D15-4A94-984A-96511B674B58}" dt="2020-11-11T17:25:26.999" v="9" actId="22"/>
        <pc:sldMkLst>
          <pc:docMk/>
          <pc:sldMk cId="144510993" sldId="280"/>
        </pc:sldMkLst>
        <pc:picChg chg="add">
          <ac:chgData name="Peggy Blum" userId="32722c860e228486" providerId="LiveId" clId="{39BA1A19-1D15-4A94-984A-96511B674B58}" dt="2020-11-11T17:25:26.999" v="9" actId="22"/>
          <ac:picMkLst>
            <pc:docMk/>
            <pc:sldMk cId="144510993" sldId="280"/>
            <ac:picMk id="2" creationId="{D6DDD59E-DB5D-43A0-8001-E081FB66592C}"/>
          </ac:picMkLst>
        </pc:picChg>
      </pc:sldChg>
      <pc:sldChg chg="addSp mod">
        <pc:chgData name="Peggy Blum" userId="32722c860e228486" providerId="LiveId" clId="{39BA1A19-1D15-4A94-984A-96511B674B58}" dt="2020-11-11T17:25:24.117" v="8" actId="22"/>
        <pc:sldMkLst>
          <pc:docMk/>
          <pc:sldMk cId="1477200445" sldId="281"/>
        </pc:sldMkLst>
        <pc:picChg chg="add">
          <ac:chgData name="Peggy Blum" userId="32722c860e228486" providerId="LiveId" clId="{39BA1A19-1D15-4A94-984A-96511B674B58}" dt="2020-11-11T17:25:24.117" v="8" actId="22"/>
          <ac:picMkLst>
            <pc:docMk/>
            <pc:sldMk cId="1477200445" sldId="281"/>
            <ac:picMk id="2" creationId="{6FEBCA87-6C77-454C-8871-29775972F1D2}"/>
          </ac:picMkLst>
        </pc:picChg>
      </pc:sldChg>
      <pc:sldChg chg="addSp modSp mod">
        <pc:chgData name="Peggy Blum" userId="32722c860e228486" providerId="LiveId" clId="{39BA1A19-1D15-4A94-984A-96511B674B58}" dt="2020-11-11T17:26:14.966" v="13" actId="255"/>
        <pc:sldMkLst>
          <pc:docMk/>
          <pc:sldMk cId="1926725302" sldId="282"/>
        </pc:sldMkLst>
        <pc:spChg chg="mod">
          <ac:chgData name="Peggy Blum" userId="32722c860e228486" providerId="LiveId" clId="{39BA1A19-1D15-4A94-984A-96511B674B58}" dt="2020-11-11T17:26:14.966" v="13" actId="255"/>
          <ac:spMkLst>
            <pc:docMk/>
            <pc:sldMk cId="1926725302" sldId="282"/>
            <ac:spMk id="2" creationId="{DC00515B-399D-472F-8F33-32B2C439B30A}"/>
          </ac:spMkLst>
        </pc:spChg>
        <pc:picChg chg="add">
          <ac:chgData name="Peggy Blum" userId="32722c860e228486" providerId="LiveId" clId="{39BA1A19-1D15-4A94-984A-96511B674B58}" dt="2020-11-11T17:25:29.600" v="10" actId="22"/>
          <ac:picMkLst>
            <pc:docMk/>
            <pc:sldMk cId="1926725302" sldId="282"/>
            <ac:picMk id="3" creationId="{4FD39EBD-B0B4-43B0-A69E-796E44F9BB31}"/>
          </ac:picMkLst>
        </pc:picChg>
      </pc:sldChg>
      <pc:sldChg chg="addSp modSp mod">
        <pc:chgData name="Peggy Blum" userId="32722c860e228486" providerId="LiveId" clId="{39BA1A19-1D15-4A94-984A-96511B674B58}" dt="2020-11-11T17:26:29.482" v="14" actId="255"/>
        <pc:sldMkLst>
          <pc:docMk/>
          <pc:sldMk cId="1174669133" sldId="283"/>
        </pc:sldMkLst>
        <pc:spChg chg="mod">
          <ac:chgData name="Peggy Blum" userId="32722c860e228486" providerId="LiveId" clId="{39BA1A19-1D15-4A94-984A-96511B674B58}" dt="2020-11-11T17:26:29.482" v="14" actId="255"/>
          <ac:spMkLst>
            <pc:docMk/>
            <pc:sldMk cId="1174669133" sldId="283"/>
            <ac:spMk id="2" creationId="{DC00515B-399D-472F-8F33-32B2C439B30A}"/>
          </ac:spMkLst>
        </pc:spChg>
        <pc:picChg chg="add">
          <ac:chgData name="Peggy Blum" userId="32722c860e228486" providerId="LiveId" clId="{39BA1A19-1D15-4A94-984A-96511B674B58}" dt="2020-11-11T17:25:45.417" v="11" actId="22"/>
          <ac:picMkLst>
            <pc:docMk/>
            <pc:sldMk cId="1174669133" sldId="283"/>
            <ac:picMk id="3" creationId="{6ECB848E-4DD3-4321-9693-1011FE987FFD}"/>
          </ac:picMkLst>
        </pc:picChg>
      </pc:sldChg>
      <pc:sldChg chg="add ord">
        <pc:chgData name="Peggy Blum" userId="32722c860e228486" providerId="LiveId" clId="{39BA1A19-1D15-4A94-984A-96511B674B58}" dt="2020-11-11T17:24:55.213" v="2"/>
        <pc:sldMkLst>
          <pc:docMk/>
          <pc:sldMk cId="1543372501" sldId="29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5717EAD-FBC3-4F1D-BB57-92993409ECB3}" type="datetimeFigureOut">
              <a:rPr lang="en-US" smtClean="0"/>
              <a:t>3/12/21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76900-6CF9-437A-B217-A7E8A20EDC5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062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717EAD-FBC3-4F1D-BB57-92993409ECB3}" type="datetimeFigureOut">
              <a:rPr lang="en-US" smtClean="0"/>
              <a:t>3/12/21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76900-6CF9-437A-B217-A7E8A20EDC5D}" type="slidenum">
              <a:rPr lang="en-US" smtClean="0"/>
              <a:t>‹#›</a:t>
            </a:fld>
            <a:endParaRPr lang="en-US"/>
          </a:p>
        </p:txBody>
      </p:sp>
    </p:spTree>
    <p:extLst>
      <p:ext uri="{BB962C8B-B14F-4D97-AF65-F5344CB8AC3E}">
        <p14:creationId xmlns:p14="http://schemas.microsoft.com/office/powerpoint/2010/main" val="1768831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717EAD-FBC3-4F1D-BB57-92993409ECB3}" type="datetimeFigureOut">
              <a:rPr lang="en-US" smtClean="0"/>
              <a:t>3/12/21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76900-6CF9-437A-B217-A7E8A20EDC5D}"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8916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717EAD-FBC3-4F1D-BB57-92993409ECB3}" type="datetimeFigureOut">
              <a:rPr lang="en-US" smtClean="0"/>
              <a:t>3/12/21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76900-6CF9-437A-B217-A7E8A20EDC5D}" type="slidenum">
              <a:rPr lang="en-US" smtClean="0"/>
              <a:t>‹#›</a:t>
            </a:fld>
            <a:endParaRPr lang="en-US"/>
          </a:p>
        </p:txBody>
      </p:sp>
    </p:spTree>
    <p:extLst>
      <p:ext uri="{BB962C8B-B14F-4D97-AF65-F5344CB8AC3E}">
        <p14:creationId xmlns:p14="http://schemas.microsoft.com/office/powerpoint/2010/main" val="2166676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717EAD-FBC3-4F1D-BB57-92993409ECB3}" type="datetimeFigureOut">
              <a:rPr lang="en-US" smtClean="0"/>
              <a:t>3/12/21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76900-6CF9-437A-B217-A7E8A20EDC5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52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717EAD-FBC3-4F1D-BB57-92993409ECB3}" type="datetimeFigureOut">
              <a:rPr lang="en-US" smtClean="0"/>
              <a:t>3/12/21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76900-6CF9-437A-B217-A7E8A20EDC5D}" type="slidenum">
              <a:rPr lang="en-US" smtClean="0"/>
              <a:t>‹#›</a:t>
            </a:fld>
            <a:endParaRPr lang="en-US"/>
          </a:p>
        </p:txBody>
      </p:sp>
    </p:spTree>
    <p:extLst>
      <p:ext uri="{BB962C8B-B14F-4D97-AF65-F5344CB8AC3E}">
        <p14:creationId xmlns:p14="http://schemas.microsoft.com/office/powerpoint/2010/main" val="1364878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717EAD-FBC3-4F1D-BB57-92993409ECB3}" type="datetimeFigureOut">
              <a:rPr lang="en-US" smtClean="0"/>
              <a:t>3/12/21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B76900-6CF9-437A-B217-A7E8A20EDC5D}" type="slidenum">
              <a:rPr lang="en-US" smtClean="0"/>
              <a:t>‹#›</a:t>
            </a:fld>
            <a:endParaRPr lang="en-US"/>
          </a:p>
        </p:txBody>
      </p:sp>
    </p:spTree>
    <p:extLst>
      <p:ext uri="{BB962C8B-B14F-4D97-AF65-F5344CB8AC3E}">
        <p14:creationId xmlns:p14="http://schemas.microsoft.com/office/powerpoint/2010/main" val="3622720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717EAD-FBC3-4F1D-BB57-92993409ECB3}" type="datetimeFigureOut">
              <a:rPr lang="en-US" smtClean="0"/>
              <a:t>3/12/21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B76900-6CF9-437A-B217-A7E8A20EDC5D}" type="slidenum">
              <a:rPr lang="en-US" smtClean="0"/>
              <a:t>‹#›</a:t>
            </a:fld>
            <a:endParaRPr lang="en-US"/>
          </a:p>
        </p:txBody>
      </p:sp>
    </p:spTree>
    <p:extLst>
      <p:ext uri="{BB962C8B-B14F-4D97-AF65-F5344CB8AC3E}">
        <p14:creationId xmlns:p14="http://schemas.microsoft.com/office/powerpoint/2010/main" val="1793872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17EAD-FBC3-4F1D-BB57-92993409ECB3}" type="datetimeFigureOut">
              <a:rPr lang="en-US" smtClean="0"/>
              <a:t>3/12/21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B76900-6CF9-437A-B217-A7E8A20EDC5D}" type="slidenum">
              <a:rPr lang="en-US" smtClean="0"/>
              <a:t>‹#›</a:t>
            </a:fld>
            <a:endParaRPr lang="en-US"/>
          </a:p>
        </p:txBody>
      </p:sp>
    </p:spTree>
    <p:extLst>
      <p:ext uri="{BB962C8B-B14F-4D97-AF65-F5344CB8AC3E}">
        <p14:creationId xmlns:p14="http://schemas.microsoft.com/office/powerpoint/2010/main" val="69398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717EAD-FBC3-4F1D-BB57-92993409ECB3}" type="datetimeFigureOut">
              <a:rPr lang="en-US" smtClean="0"/>
              <a:t>3/12/21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76900-6CF9-437A-B217-A7E8A20EDC5D}" type="slidenum">
              <a:rPr lang="en-US" smtClean="0"/>
              <a:t>‹#›</a:t>
            </a:fld>
            <a:endParaRPr lang="en-US"/>
          </a:p>
        </p:txBody>
      </p:sp>
    </p:spTree>
    <p:extLst>
      <p:ext uri="{BB962C8B-B14F-4D97-AF65-F5344CB8AC3E}">
        <p14:creationId xmlns:p14="http://schemas.microsoft.com/office/powerpoint/2010/main" val="3850462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717EAD-FBC3-4F1D-BB57-92993409ECB3}" type="datetimeFigureOut">
              <a:rPr lang="en-US" smtClean="0"/>
              <a:t>3/12/21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76900-6CF9-437A-B217-A7E8A20EDC5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977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5717EAD-FBC3-4F1D-BB57-92993409ECB3}" type="datetimeFigureOut">
              <a:rPr lang="en-US" smtClean="0"/>
              <a:t>3/12/21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6B76900-6CF9-437A-B217-A7E8A20EDC5D}"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792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7C5AB7A3-C1D8-4A32-850D-5C8190717A1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9526"/>
            <a:ext cx="12222391" cy="6867526"/>
          </a:xfrm>
          <a:prstGeom prst="rect">
            <a:avLst/>
          </a:prstGeom>
        </p:spPr>
      </p:pic>
    </p:spTree>
    <p:extLst>
      <p:ext uri="{BB962C8B-B14F-4D97-AF65-F5344CB8AC3E}">
        <p14:creationId xmlns:p14="http://schemas.microsoft.com/office/powerpoint/2010/main" val="759425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14">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4" name="Straight Connector 18">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86" name="Rectangle 20">
            <a:extLst>
              <a:ext uri="{FF2B5EF4-FFF2-40B4-BE49-F238E27FC236}">
                <a16:creationId xmlns:a16="http://schemas.microsoft.com/office/drawing/2014/main" id="{0BA28970-3E8F-46CD-A302-42EE83668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AA401BA-FE71-4005-9579-7E68C104CAEF}"/>
              </a:ext>
            </a:extLst>
          </p:cNvPr>
          <p:cNvSpPr txBox="1"/>
          <p:nvPr/>
        </p:nvSpPr>
        <p:spPr>
          <a:xfrm>
            <a:off x="643467" y="643467"/>
            <a:ext cx="7164674" cy="5571066"/>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US" sz="5000" cap="all" spc="200" dirty="0">
                <a:solidFill>
                  <a:schemeClr val="tx1">
                    <a:alpha val="80000"/>
                  </a:schemeClr>
                </a:solidFill>
                <a:ea typeface="+mj-ea"/>
                <a:cs typeface="+mj-cs"/>
              </a:rPr>
              <a:t>06:</a:t>
            </a:r>
          </a:p>
          <a:p>
            <a:pPr algn="r" defTabSz="914400">
              <a:lnSpc>
                <a:spcPct val="80000"/>
              </a:lnSpc>
              <a:spcBef>
                <a:spcPct val="0"/>
              </a:spcBef>
              <a:spcAft>
                <a:spcPts val="600"/>
              </a:spcAft>
            </a:pPr>
            <a:r>
              <a:rPr lang="en-US" sz="5000" cap="all" spc="200" dirty="0">
                <a:solidFill>
                  <a:schemeClr val="tx1">
                    <a:alpha val="80000"/>
                  </a:schemeClr>
                </a:solidFill>
                <a:ea typeface="+mj-ea"/>
                <a:cs typeface="+mj-cs"/>
              </a:rPr>
              <a:t>Logistics And Transport</a:t>
            </a:r>
          </a:p>
          <a:p>
            <a:pPr algn="r" defTabSz="914400">
              <a:lnSpc>
                <a:spcPct val="80000"/>
              </a:lnSpc>
              <a:spcBef>
                <a:spcPct val="0"/>
              </a:spcBef>
              <a:spcAft>
                <a:spcPts val="600"/>
              </a:spcAft>
            </a:pPr>
            <a:endParaRPr lang="en-US" sz="6600" cap="all" spc="200" dirty="0">
              <a:solidFill>
                <a:schemeClr val="tx1">
                  <a:alpha val="80000"/>
                </a:schemeClr>
              </a:solidFill>
              <a:latin typeface="+mj-lt"/>
              <a:ea typeface="+mj-ea"/>
              <a:cs typeface="+mj-cs"/>
            </a:endParaRPr>
          </a:p>
        </p:txBody>
      </p:sp>
      <p:cxnSp>
        <p:nvCxnSpPr>
          <p:cNvPr id="87" name="Straight Connector 22">
            <a:extLst>
              <a:ext uri="{FF2B5EF4-FFF2-40B4-BE49-F238E27FC236}">
                <a16:creationId xmlns:a16="http://schemas.microsoft.com/office/drawing/2014/main" id="{47AE7893-212D-45CB-A5B0-AE377389AB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C53D4E9-7A88-428D-BFF1-15E35B9E0ED8}"/>
              </a:ext>
            </a:extLst>
          </p:cNvPr>
          <p:cNvSpPr txBox="1"/>
          <p:nvPr/>
        </p:nvSpPr>
        <p:spPr>
          <a:xfrm>
            <a:off x="6700683" y="6374535"/>
            <a:ext cx="6200190" cy="276999"/>
          </a:xfrm>
          <a:prstGeom prst="rect">
            <a:avLst/>
          </a:prstGeom>
          <a:noFill/>
        </p:spPr>
        <p:txBody>
          <a:bodyPr wrap="square">
            <a:spAutoFit/>
          </a:bodyPr>
          <a:lstStyle/>
          <a:p>
            <a:pPr marL="0" marR="0" lvl="0" indent="0" algn="ctr" defTabSz="914400" rtl="0" eaLnBrk="1" fontAlgn="auto" latinLnBrk="0" hangingPunct="1">
              <a:spcBef>
                <a:spcPts val="0"/>
              </a:spcBef>
              <a:spcAft>
                <a:spcPts val="600"/>
              </a:spcAft>
              <a:buClrTx/>
              <a:buSzTx/>
              <a:buFontTx/>
              <a:buNone/>
              <a:tabLst/>
              <a:defRPr/>
            </a:pPr>
            <a:r>
              <a:rPr kumimoji="0" lang="en-US" sz="120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Circular Fashion: Making the Fashion Industry Sustainable</a:t>
            </a:r>
          </a:p>
        </p:txBody>
      </p:sp>
      <p:pic>
        <p:nvPicPr>
          <p:cNvPr id="2" name="Picture 1" descr="Logo, company name&#10;&#10;Description automatically generated">
            <a:extLst>
              <a:ext uri="{FF2B5EF4-FFF2-40B4-BE49-F238E27FC236}">
                <a16:creationId xmlns:a16="http://schemas.microsoft.com/office/drawing/2014/main" id="{355FBC50-AAE4-455E-A9A7-AE1988594F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623" y="5991919"/>
            <a:ext cx="752452" cy="752168"/>
          </a:xfrm>
          <a:prstGeom prst="rect">
            <a:avLst/>
          </a:prstGeom>
        </p:spPr>
      </p:pic>
    </p:spTree>
    <p:extLst>
      <p:ext uri="{BB962C8B-B14F-4D97-AF65-F5344CB8AC3E}">
        <p14:creationId xmlns:p14="http://schemas.microsoft.com/office/powerpoint/2010/main" val="4220882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B2E712-8822-4460-9CA1-D8BECBD26FC2}"/>
              </a:ext>
            </a:extLst>
          </p:cNvPr>
          <p:cNvSpPr>
            <a:spLocks noGrp="1"/>
          </p:cNvSpPr>
          <p:nvPr>
            <p:ph type="title"/>
          </p:nvPr>
        </p:nvSpPr>
        <p:spPr>
          <a:xfrm>
            <a:off x="1024128" y="585216"/>
            <a:ext cx="3133581" cy="1499616"/>
          </a:xfrm>
        </p:spPr>
        <p:txBody>
          <a:bodyPr>
            <a:normAutofit/>
          </a:bodyPr>
          <a:lstStyle/>
          <a:p>
            <a:r>
              <a:rPr lang="en-US" sz="4000" dirty="0"/>
              <a:t>BUSINESS logistics</a:t>
            </a:r>
          </a:p>
        </p:txBody>
      </p:sp>
      <p:sp>
        <p:nvSpPr>
          <p:cNvPr id="11" name="Content Placeholder 10">
            <a:extLst>
              <a:ext uri="{FF2B5EF4-FFF2-40B4-BE49-F238E27FC236}">
                <a16:creationId xmlns:a16="http://schemas.microsoft.com/office/drawing/2014/main" id="{A0C6C14F-DF6A-4318-A654-DC4341EFA680}"/>
              </a:ext>
            </a:extLst>
          </p:cNvPr>
          <p:cNvSpPr>
            <a:spLocks noGrp="1"/>
          </p:cNvSpPr>
          <p:nvPr>
            <p:ph idx="1"/>
          </p:nvPr>
        </p:nvSpPr>
        <p:spPr>
          <a:xfrm>
            <a:off x="1024128" y="2286000"/>
            <a:ext cx="3133580" cy="3931920"/>
          </a:xfrm>
        </p:spPr>
        <p:txBody>
          <a:bodyPr>
            <a:normAutofit/>
          </a:bodyPr>
          <a:lstStyle/>
          <a:p>
            <a:pPr marL="0" indent="0">
              <a:buNone/>
            </a:pPr>
            <a:endParaRPr lang="en-US" sz="1600" dirty="0"/>
          </a:p>
          <a:p>
            <a:pPr>
              <a:buFont typeface="Courier New" panose="02070309020205020404" pitchFamily="49" charset="0"/>
              <a:buChar char="o"/>
            </a:pPr>
            <a:r>
              <a:rPr lang="en-US" sz="2000" dirty="0"/>
              <a:t> Speed-to-market logistics</a:t>
            </a:r>
          </a:p>
          <a:p>
            <a:pPr>
              <a:buFont typeface="Courier New" panose="02070309020205020404" pitchFamily="49" charset="0"/>
              <a:buChar char="o"/>
            </a:pPr>
            <a:r>
              <a:rPr lang="en-US" sz="2000" dirty="0"/>
              <a:t> Packaging</a:t>
            </a:r>
          </a:p>
          <a:p>
            <a:pPr>
              <a:buFont typeface="Courier New" panose="02070309020205020404" pitchFamily="49" charset="0"/>
              <a:buChar char="o"/>
            </a:pPr>
            <a:r>
              <a:rPr lang="en-US" sz="2000" dirty="0"/>
              <a:t> Plastic hangers</a:t>
            </a:r>
          </a:p>
          <a:p>
            <a:pPr>
              <a:buFont typeface="Courier New" panose="02070309020205020404" pitchFamily="49" charset="0"/>
              <a:buChar char="o"/>
            </a:pPr>
            <a:r>
              <a:rPr lang="en-US" sz="2000" dirty="0"/>
              <a:t> Robots</a:t>
            </a:r>
          </a:p>
          <a:p>
            <a:pPr>
              <a:buFont typeface="Courier New" panose="02070309020205020404" pitchFamily="49" charset="0"/>
              <a:buChar char="o"/>
            </a:pPr>
            <a:r>
              <a:rPr lang="en-US" sz="2000" dirty="0"/>
              <a:t> Third party logistics</a:t>
            </a:r>
          </a:p>
        </p:txBody>
      </p:sp>
      <p:pic>
        <p:nvPicPr>
          <p:cNvPr id="2" name="Picture 1" descr="Logo, company name&#10;&#10;Description automatically generated">
            <a:extLst>
              <a:ext uri="{FF2B5EF4-FFF2-40B4-BE49-F238E27FC236}">
                <a16:creationId xmlns:a16="http://schemas.microsoft.com/office/drawing/2014/main" id="{D1614111-DFF7-401B-AF29-DCF0AE60A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623" y="5991919"/>
            <a:ext cx="752452" cy="752168"/>
          </a:xfrm>
          <a:prstGeom prst="rect">
            <a:avLst/>
          </a:prstGeom>
        </p:spPr>
      </p:pic>
      <p:sp>
        <p:nvSpPr>
          <p:cNvPr id="8" name="TextBox 7">
            <a:extLst>
              <a:ext uri="{FF2B5EF4-FFF2-40B4-BE49-F238E27FC236}">
                <a16:creationId xmlns:a16="http://schemas.microsoft.com/office/drawing/2014/main" id="{84EADF8F-CB94-42F4-9184-0067C93A056A}"/>
              </a:ext>
            </a:extLst>
          </p:cNvPr>
          <p:cNvSpPr txBox="1"/>
          <p:nvPr/>
        </p:nvSpPr>
        <p:spPr>
          <a:xfrm>
            <a:off x="4157708" y="6198726"/>
            <a:ext cx="6094602" cy="338554"/>
          </a:xfrm>
          <a:prstGeom prst="rect">
            <a:avLst/>
          </a:prstGeom>
          <a:noFill/>
        </p:spPr>
        <p:txBody>
          <a:bodyPr wrap="square">
            <a:spAutoFit/>
          </a:bodyPr>
          <a:lstStyle/>
          <a:p>
            <a:r>
              <a:rPr lang="en-US" sz="800" dirty="0">
                <a:solidFill>
                  <a:schemeClr val="bg2">
                    <a:lumMod val="90000"/>
                  </a:schemeClr>
                </a:solidFill>
                <a:latin typeface="Noto Sans" panose="020B0502040504020204" pitchFamily="34" charset="0"/>
                <a:ea typeface="Noto Sans" panose="020B0502040504020204" pitchFamily="34" charset="0"/>
                <a:cs typeface="Noto Sans" panose="020B0502040504020204" pitchFamily="34" charset="0"/>
              </a:rPr>
              <a:t>All images in this presentation are subject to copyright. Copyright owners are listed in the book. </a:t>
            </a:r>
            <a:br>
              <a:rPr lang="en-US" sz="800" dirty="0">
                <a:solidFill>
                  <a:schemeClr val="bg2">
                    <a:lumMod val="90000"/>
                  </a:schemeClr>
                </a:solidFill>
                <a:latin typeface="Noto Sans" panose="020B0502040504020204" pitchFamily="34" charset="0"/>
                <a:ea typeface="Noto Sans" panose="020B0502040504020204" pitchFamily="34" charset="0"/>
                <a:cs typeface="Noto Sans" panose="020B0502040504020204" pitchFamily="34" charset="0"/>
              </a:rPr>
            </a:br>
            <a:r>
              <a:rPr lang="en-US" sz="800" dirty="0">
                <a:solidFill>
                  <a:schemeClr val="bg2">
                    <a:lumMod val="90000"/>
                  </a:schemeClr>
                </a:solidFill>
                <a:latin typeface="Noto Sans" panose="020B0502040504020204" pitchFamily="34" charset="0"/>
                <a:ea typeface="Noto Sans" panose="020B0502040504020204" pitchFamily="34" charset="0"/>
                <a:cs typeface="Noto Sans" panose="020B0502040504020204" pitchFamily="34" charset="0"/>
              </a:rPr>
              <a:t>By downloading these presentations you agree that they are for classroom use only.</a:t>
            </a:r>
            <a:endParaRPr lang="en-GB" sz="800" dirty="0">
              <a:solidFill>
                <a:schemeClr val="bg2">
                  <a:lumMod val="90000"/>
                </a:schemeClr>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5" name="Picture 4">
            <a:extLst>
              <a:ext uri="{FF2B5EF4-FFF2-40B4-BE49-F238E27FC236}">
                <a16:creationId xmlns:a16="http://schemas.microsoft.com/office/drawing/2014/main" id="{F9E3FC06-5090-403D-9C30-E536BB5526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57708" y="2581274"/>
            <a:ext cx="7877175" cy="2552701"/>
          </a:xfrm>
          <a:prstGeom prst="rect">
            <a:avLst/>
          </a:prstGeom>
        </p:spPr>
      </p:pic>
    </p:spTree>
    <p:extLst>
      <p:ext uri="{BB962C8B-B14F-4D97-AF65-F5344CB8AC3E}">
        <p14:creationId xmlns:p14="http://schemas.microsoft.com/office/powerpoint/2010/main" val="675314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B2E712-8822-4460-9CA1-D8BECBD26FC2}"/>
              </a:ext>
            </a:extLst>
          </p:cNvPr>
          <p:cNvSpPr>
            <a:spLocks noGrp="1"/>
          </p:cNvSpPr>
          <p:nvPr>
            <p:ph type="title"/>
          </p:nvPr>
        </p:nvSpPr>
        <p:spPr>
          <a:xfrm>
            <a:off x="1024128" y="585216"/>
            <a:ext cx="4255443" cy="1499616"/>
          </a:xfrm>
        </p:spPr>
        <p:txBody>
          <a:bodyPr>
            <a:normAutofit/>
          </a:bodyPr>
          <a:lstStyle/>
          <a:p>
            <a:r>
              <a:rPr lang="en-US" sz="4000" dirty="0"/>
              <a:t>Packaging reconsidered</a:t>
            </a:r>
          </a:p>
        </p:txBody>
      </p:sp>
      <p:sp>
        <p:nvSpPr>
          <p:cNvPr id="11" name="Content Placeholder 10">
            <a:extLst>
              <a:ext uri="{FF2B5EF4-FFF2-40B4-BE49-F238E27FC236}">
                <a16:creationId xmlns:a16="http://schemas.microsoft.com/office/drawing/2014/main" id="{A0C6C14F-DF6A-4318-A654-DC4341EFA680}"/>
              </a:ext>
            </a:extLst>
          </p:cNvPr>
          <p:cNvSpPr>
            <a:spLocks noGrp="1"/>
          </p:cNvSpPr>
          <p:nvPr>
            <p:ph idx="1"/>
          </p:nvPr>
        </p:nvSpPr>
        <p:spPr>
          <a:xfrm>
            <a:off x="1024128" y="2286000"/>
            <a:ext cx="4255443" cy="4023360"/>
          </a:xfrm>
        </p:spPr>
        <p:txBody>
          <a:bodyPr>
            <a:normAutofit/>
          </a:bodyPr>
          <a:lstStyle/>
          <a:p>
            <a:pPr marL="0" indent="0">
              <a:buNone/>
            </a:pPr>
            <a:endParaRPr lang="en-US" sz="2000" dirty="0"/>
          </a:p>
          <a:p>
            <a:pPr>
              <a:buFont typeface="Courier New" panose="02070309020205020404" pitchFamily="49" charset="0"/>
              <a:buChar char="o"/>
            </a:pPr>
            <a:r>
              <a:rPr lang="en-US" sz="2000" dirty="0"/>
              <a:t> Recycled and upcycled packaging materials</a:t>
            </a:r>
          </a:p>
          <a:p>
            <a:pPr>
              <a:buFont typeface="Courier New" panose="02070309020205020404" pitchFamily="49" charset="0"/>
              <a:buChar char="o"/>
            </a:pPr>
            <a:r>
              <a:rPr lang="en-US" sz="2000" dirty="0"/>
              <a:t> Using less packaging</a:t>
            </a:r>
          </a:p>
          <a:p>
            <a:pPr>
              <a:buFont typeface="Courier New" panose="02070309020205020404" pitchFamily="49" charset="0"/>
              <a:buChar char="o"/>
            </a:pPr>
            <a:r>
              <a:rPr lang="en-US" sz="2000" dirty="0"/>
              <a:t> Innovative plant-based materials </a:t>
            </a:r>
          </a:p>
          <a:p>
            <a:pPr>
              <a:buFont typeface="Courier New" panose="02070309020205020404" pitchFamily="49" charset="0"/>
              <a:buChar char="o"/>
            </a:pPr>
            <a:r>
              <a:rPr lang="en-US" sz="2000" dirty="0"/>
              <a:t> Recycled plastic hangers</a:t>
            </a:r>
          </a:p>
          <a:p>
            <a:pPr>
              <a:buFont typeface="Courier New" panose="02070309020205020404" pitchFamily="49" charset="0"/>
              <a:buChar char="o"/>
            </a:pPr>
            <a:r>
              <a:rPr lang="en-US" sz="2000" dirty="0"/>
              <a:t> Recycling hanger components</a:t>
            </a:r>
          </a:p>
          <a:p>
            <a:pPr>
              <a:buFont typeface="Courier New" panose="02070309020205020404" pitchFamily="49" charset="0"/>
              <a:buChar char="o"/>
            </a:pPr>
            <a:endParaRPr lang="en-US" sz="1600" dirty="0"/>
          </a:p>
          <a:p>
            <a:pPr>
              <a:buFont typeface="Courier New" panose="02070309020205020404" pitchFamily="49" charset="0"/>
              <a:buChar char="o"/>
            </a:pPr>
            <a:endParaRPr lang="en-US" sz="1600" dirty="0"/>
          </a:p>
        </p:txBody>
      </p:sp>
      <p:pic>
        <p:nvPicPr>
          <p:cNvPr id="3" name="Picture 2">
            <a:extLst>
              <a:ext uri="{FF2B5EF4-FFF2-40B4-BE49-F238E27FC236}">
                <a16:creationId xmlns:a16="http://schemas.microsoft.com/office/drawing/2014/main" id="{CEFB2569-C7B2-41CB-AECA-8F59D54CC53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852444" y="1978434"/>
            <a:ext cx="5403535" cy="3595152"/>
          </a:xfrm>
          <a:prstGeom prst="rect">
            <a:avLst/>
          </a:prstGeom>
        </p:spPr>
      </p:pic>
      <p:pic>
        <p:nvPicPr>
          <p:cNvPr id="2" name="Picture 1" descr="Logo, company name&#10;&#10;Description automatically generated">
            <a:extLst>
              <a:ext uri="{FF2B5EF4-FFF2-40B4-BE49-F238E27FC236}">
                <a16:creationId xmlns:a16="http://schemas.microsoft.com/office/drawing/2014/main" id="{6FEBCA87-6C77-454C-8871-29775972F1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623" y="5991919"/>
            <a:ext cx="752452" cy="752168"/>
          </a:xfrm>
          <a:prstGeom prst="rect">
            <a:avLst/>
          </a:prstGeom>
        </p:spPr>
      </p:pic>
      <p:sp>
        <p:nvSpPr>
          <p:cNvPr id="8" name="TextBox 7">
            <a:extLst>
              <a:ext uri="{FF2B5EF4-FFF2-40B4-BE49-F238E27FC236}">
                <a16:creationId xmlns:a16="http://schemas.microsoft.com/office/drawing/2014/main" id="{63BEF06A-A4A1-40C5-8362-2697624C2CE5}"/>
              </a:ext>
            </a:extLst>
          </p:cNvPr>
          <p:cNvSpPr txBox="1"/>
          <p:nvPr/>
        </p:nvSpPr>
        <p:spPr>
          <a:xfrm>
            <a:off x="5852444" y="6198726"/>
            <a:ext cx="6094602" cy="338554"/>
          </a:xfrm>
          <a:prstGeom prst="rect">
            <a:avLst/>
          </a:prstGeom>
          <a:noFill/>
        </p:spPr>
        <p:txBody>
          <a:bodyPr wrap="square">
            <a:spAutoFit/>
          </a:bodyPr>
          <a:lstStyle/>
          <a:p>
            <a:r>
              <a:rPr lang="en-US" sz="800" dirty="0">
                <a:solidFill>
                  <a:schemeClr val="bg2">
                    <a:lumMod val="90000"/>
                  </a:schemeClr>
                </a:solidFill>
                <a:latin typeface="Noto Sans" panose="020B0502040504020204" pitchFamily="34" charset="0"/>
                <a:ea typeface="Noto Sans" panose="020B0502040504020204" pitchFamily="34" charset="0"/>
                <a:cs typeface="Noto Sans" panose="020B0502040504020204" pitchFamily="34" charset="0"/>
              </a:rPr>
              <a:t>All images in this presentation are subject to copyright. Copyright owners are listed in the book. </a:t>
            </a:r>
            <a:br>
              <a:rPr lang="en-US" sz="800" dirty="0">
                <a:solidFill>
                  <a:schemeClr val="bg2">
                    <a:lumMod val="90000"/>
                  </a:schemeClr>
                </a:solidFill>
                <a:latin typeface="Noto Sans" panose="020B0502040504020204" pitchFamily="34" charset="0"/>
                <a:ea typeface="Noto Sans" panose="020B0502040504020204" pitchFamily="34" charset="0"/>
                <a:cs typeface="Noto Sans" panose="020B0502040504020204" pitchFamily="34" charset="0"/>
              </a:rPr>
            </a:br>
            <a:r>
              <a:rPr lang="en-US" sz="800" dirty="0">
                <a:solidFill>
                  <a:schemeClr val="bg2">
                    <a:lumMod val="90000"/>
                  </a:schemeClr>
                </a:solidFill>
                <a:latin typeface="Noto Sans" panose="020B0502040504020204" pitchFamily="34" charset="0"/>
                <a:ea typeface="Noto Sans" panose="020B0502040504020204" pitchFamily="34" charset="0"/>
                <a:cs typeface="Noto Sans" panose="020B0502040504020204" pitchFamily="34" charset="0"/>
              </a:rPr>
              <a:t>By downloading these presentations you agree that they are for classroom use only.</a:t>
            </a:r>
            <a:endParaRPr lang="en-GB" sz="800" dirty="0">
              <a:solidFill>
                <a:schemeClr val="bg2">
                  <a:lumMod val="90000"/>
                </a:schemeClr>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477200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B2E712-8822-4460-9CA1-D8BECBD26FC2}"/>
              </a:ext>
            </a:extLst>
          </p:cNvPr>
          <p:cNvSpPr>
            <a:spLocks noGrp="1"/>
          </p:cNvSpPr>
          <p:nvPr>
            <p:ph type="title"/>
          </p:nvPr>
        </p:nvSpPr>
        <p:spPr>
          <a:xfrm>
            <a:off x="1024128" y="585216"/>
            <a:ext cx="3438144" cy="1499616"/>
          </a:xfrm>
        </p:spPr>
        <p:txBody>
          <a:bodyPr>
            <a:noAutofit/>
          </a:bodyPr>
          <a:lstStyle/>
          <a:p>
            <a:r>
              <a:rPr lang="en-US" sz="4000" dirty="0"/>
              <a:t>Circular</a:t>
            </a:r>
            <a:br>
              <a:rPr lang="en-US" sz="4000" dirty="0"/>
            </a:br>
            <a:r>
              <a:rPr lang="en-US" sz="4000" dirty="0"/>
              <a:t>reverse logistics</a:t>
            </a:r>
          </a:p>
        </p:txBody>
      </p:sp>
      <p:sp>
        <p:nvSpPr>
          <p:cNvPr id="11" name="Content Placeholder 10">
            <a:extLst>
              <a:ext uri="{FF2B5EF4-FFF2-40B4-BE49-F238E27FC236}">
                <a16:creationId xmlns:a16="http://schemas.microsoft.com/office/drawing/2014/main" id="{A0C6C14F-DF6A-4318-A654-DC4341EFA680}"/>
              </a:ext>
            </a:extLst>
          </p:cNvPr>
          <p:cNvSpPr>
            <a:spLocks noGrp="1"/>
          </p:cNvSpPr>
          <p:nvPr>
            <p:ph idx="1"/>
          </p:nvPr>
        </p:nvSpPr>
        <p:spPr>
          <a:xfrm>
            <a:off x="1024128" y="2286000"/>
            <a:ext cx="3133580" cy="3931920"/>
          </a:xfrm>
        </p:spPr>
        <p:txBody>
          <a:bodyPr>
            <a:normAutofit/>
          </a:bodyPr>
          <a:lstStyle/>
          <a:p>
            <a:pPr marL="0" indent="0">
              <a:buNone/>
            </a:pPr>
            <a:endParaRPr lang="en-US" sz="1600" dirty="0"/>
          </a:p>
          <a:p>
            <a:pPr>
              <a:buFont typeface="Courier New" panose="02070309020205020404" pitchFamily="49" charset="0"/>
              <a:buChar char="o"/>
            </a:pPr>
            <a:r>
              <a:rPr lang="en-US" sz="2000" dirty="0"/>
              <a:t> Take-back programs</a:t>
            </a:r>
          </a:p>
          <a:p>
            <a:pPr>
              <a:buFont typeface="Courier New" panose="02070309020205020404" pitchFamily="49" charset="0"/>
              <a:buChar char="o"/>
            </a:pPr>
            <a:r>
              <a:rPr lang="en-US" sz="2000" dirty="0"/>
              <a:t> Sustainable returns</a:t>
            </a:r>
          </a:p>
          <a:p>
            <a:pPr>
              <a:buFont typeface="Courier New" panose="02070309020205020404" pitchFamily="49" charset="0"/>
              <a:buChar char="o"/>
            </a:pPr>
            <a:r>
              <a:rPr lang="en-US" sz="2000" dirty="0"/>
              <a:t> Extended producer responsibility</a:t>
            </a:r>
          </a:p>
        </p:txBody>
      </p:sp>
      <p:pic>
        <p:nvPicPr>
          <p:cNvPr id="2" name="Picture 1" descr="Logo, company name&#10;&#10;Description automatically generated">
            <a:extLst>
              <a:ext uri="{FF2B5EF4-FFF2-40B4-BE49-F238E27FC236}">
                <a16:creationId xmlns:a16="http://schemas.microsoft.com/office/drawing/2014/main" id="{D6DDD59E-DB5D-43A0-8001-E081FB6659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623" y="5991919"/>
            <a:ext cx="752452" cy="752168"/>
          </a:xfrm>
          <a:prstGeom prst="rect">
            <a:avLst/>
          </a:prstGeom>
        </p:spPr>
      </p:pic>
      <p:sp>
        <p:nvSpPr>
          <p:cNvPr id="8" name="TextBox 7">
            <a:extLst>
              <a:ext uri="{FF2B5EF4-FFF2-40B4-BE49-F238E27FC236}">
                <a16:creationId xmlns:a16="http://schemas.microsoft.com/office/drawing/2014/main" id="{B0D7065D-F5D5-4939-8DDC-2622D28C98E1}"/>
              </a:ext>
            </a:extLst>
          </p:cNvPr>
          <p:cNvSpPr txBox="1"/>
          <p:nvPr/>
        </p:nvSpPr>
        <p:spPr>
          <a:xfrm>
            <a:off x="3919029" y="6198726"/>
            <a:ext cx="6094602" cy="338554"/>
          </a:xfrm>
          <a:prstGeom prst="rect">
            <a:avLst/>
          </a:prstGeom>
          <a:noFill/>
        </p:spPr>
        <p:txBody>
          <a:bodyPr wrap="square">
            <a:spAutoFit/>
          </a:bodyPr>
          <a:lstStyle/>
          <a:p>
            <a:r>
              <a:rPr lang="en-US" sz="800" dirty="0">
                <a:solidFill>
                  <a:schemeClr val="bg2">
                    <a:lumMod val="90000"/>
                  </a:schemeClr>
                </a:solidFill>
                <a:latin typeface="Noto Sans" panose="020B0502040504020204" pitchFamily="34" charset="0"/>
                <a:ea typeface="Noto Sans" panose="020B0502040504020204" pitchFamily="34" charset="0"/>
                <a:cs typeface="Noto Sans" panose="020B0502040504020204" pitchFamily="34" charset="0"/>
              </a:rPr>
              <a:t>All images in this presentation are subject to copyright. Copyright owners are listed in the book. </a:t>
            </a:r>
            <a:br>
              <a:rPr lang="en-US" sz="800" dirty="0">
                <a:solidFill>
                  <a:schemeClr val="bg2">
                    <a:lumMod val="90000"/>
                  </a:schemeClr>
                </a:solidFill>
                <a:latin typeface="Noto Sans" panose="020B0502040504020204" pitchFamily="34" charset="0"/>
                <a:ea typeface="Noto Sans" panose="020B0502040504020204" pitchFamily="34" charset="0"/>
                <a:cs typeface="Noto Sans" panose="020B0502040504020204" pitchFamily="34" charset="0"/>
              </a:rPr>
            </a:br>
            <a:r>
              <a:rPr lang="en-US" sz="800" dirty="0">
                <a:solidFill>
                  <a:schemeClr val="bg2">
                    <a:lumMod val="90000"/>
                  </a:schemeClr>
                </a:solidFill>
                <a:latin typeface="Noto Sans" panose="020B0502040504020204" pitchFamily="34" charset="0"/>
                <a:ea typeface="Noto Sans" panose="020B0502040504020204" pitchFamily="34" charset="0"/>
                <a:cs typeface="Noto Sans" panose="020B0502040504020204" pitchFamily="34" charset="0"/>
              </a:rPr>
              <a:t>By downloading these presentations you agree that they are for classroom use only.</a:t>
            </a:r>
            <a:endParaRPr lang="en-GB" sz="800" dirty="0">
              <a:solidFill>
                <a:schemeClr val="bg2">
                  <a:lumMod val="90000"/>
                </a:schemeClr>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5" name="Picture 4">
            <a:extLst>
              <a:ext uri="{FF2B5EF4-FFF2-40B4-BE49-F238E27FC236}">
                <a16:creationId xmlns:a16="http://schemas.microsoft.com/office/drawing/2014/main" id="{1AA5129C-7EF3-439B-80E4-827D9A3DEF3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19029" y="2000249"/>
            <a:ext cx="7886700" cy="3257551"/>
          </a:xfrm>
          <a:prstGeom prst="rect">
            <a:avLst/>
          </a:prstGeom>
        </p:spPr>
      </p:pic>
    </p:spTree>
    <p:extLst>
      <p:ext uri="{BB962C8B-B14F-4D97-AF65-F5344CB8AC3E}">
        <p14:creationId xmlns:p14="http://schemas.microsoft.com/office/powerpoint/2010/main" val="144510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B2E712-8822-4460-9CA1-D8BECBD26FC2}"/>
              </a:ext>
            </a:extLst>
          </p:cNvPr>
          <p:cNvSpPr>
            <a:spLocks noGrp="1"/>
          </p:cNvSpPr>
          <p:nvPr>
            <p:ph type="title"/>
          </p:nvPr>
        </p:nvSpPr>
        <p:spPr/>
        <p:txBody>
          <a:bodyPr>
            <a:normAutofit/>
          </a:bodyPr>
          <a:lstStyle/>
          <a:p>
            <a:r>
              <a:rPr lang="en-US" sz="4000" dirty="0"/>
              <a:t>Transport </a:t>
            </a:r>
            <a:br>
              <a:rPr lang="en-US" sz="4000" dirty="0"/>
            </a:br>
            <a:r>
              <a:rPr lang="en-US" sz="3600" dirty="0"/>
              <a:t>Road – Sea – air – Rail</a:t>
            </a:r>
          </a:p>
        </p:txBody>
      </p:sp>
      <p:sp>
        <p:nvSpPr>
          <p:cNvPr id="11" name="Content Placeholder 10">
            <a:extLst>
              <a:ext uri="{FF2B5EF4-FFF2-40B4-BE49-F238E27FC236}">
                <a16:creationId xmlns:a16="http://schemas.microsoft.com/office/drawing/2014/main" id="{A0C6C14F-DF6A-4318-A654-DC4341EFA680}"/>
              </a:ext>
            </a:extLst>
          </p:cNvPr>
          <p:cNvSpPr>
            <a:spLocks noGrp="1"/>
          </p:cNvSpPr>
          <p:nvPr>
            <p:ph idx="4294967295"/>
          </p:nvPr>
        </p:nvSpPr>
        <p:spPr>
          <a:xfrm>
            <a:off x="0" y="2286000"/>
            <a:ext cx="9720263" cy="4022725"/>
          </a:xfrm>
        </p:spPr>
        <p:txBody>
          <a:bodyPr>
            <a:normAutofit/>
          </a:bodyPr>
          <a:lstStyle/>
          <a:p>
            <a:endParaRPr lang="en-US" sz="1600" dirty="0"/>
          </a:p>
          <a:p>
            <a:pPr>
              <a:buFont typeface="Courier New" panose="02070309020205020404" pitchFamily="49" charset="0"/>
              <a:buChar char="o"/>
            </a:pPr>
            <a:endParaRPr lang="en-US" sz="1600" dirty="0"/>
          </a:p>
          <a:p>
            <a:pPr>
              <a:buFont typeface="Courier New" panose="02070309020205020404" pitchFamily="49" charset="0"/>
              <a:buChar char="o"/>
            </a:pPr>
            <a:endParaRPr lang="en-US" sz="1600" dirty="0"/>
          </a:p>
          <a:p>
            <a:pPr>
              <a:buFont typeface="Courier New" panose="02070309020205020404" pitchFamily="49" charset="0"/>
              <a:buChar char="o"/>
            </a:pPr>
            <a:endParaRPr lang="en-US" sz="1600" dirty="0"/>
          </a:p>
        </p:txBody>
      </p:sp>
      <p:sp>
        <p:nvSpPr>
          <p:cNvPr id="2" name="Content Placeholder 1">
            <a:extLst>
              <a:ext uri="{FF2B5EF4-FFF2-40B4-BE49-F238E27FC236}">
                <a16:creationId xmlns:a16="http://schemas.microsoft.com/office/drawing/2014/main" id="{DC00515B-399D-472F-8F33-32B2C439B30A}"/>
              </a:ext>
            </a:extLst>
          </p:cNvPr>
          <p:cNvSpPr>
            <a:spLocks noGrp="1"/>
          </p:cNvSpPr>
          <p:nvPr>
            <p:ph sz="half" idx="4294967295"/>
          </p:nvPr>
        </p:nvSpPr>
        <p:spPr>
          <a:xfrm>
            <a:off x="849824" y="2084832"/>
            <a:ext cx="10206951" cy="4022725"/>
          </a:xfrm>
        </p:spPr>
        <p:txBody>
          <a:bodyPr/>
          <a:lstStyle/>
          <a:p>
            <a:endParaRPr lang="en-US" dirty="0"/>
          </a:p>
          <a:p>
            <a:pPr marL="0" indent="0">
              <a:buNone/>
            </a:pPr>
            <a:r>
              <a:rPr lang="en-US" sz="2000" b="1" dirty="0"/>
              <a:t>Greenhouse gas: </a:t>
            </a:r>
            <a:r>
              <a:rPr lang="en-US" sz="2000" dirty="0"/>
              <a:t>Any of the gases that are thought to cause the greenhouse effect, the steady rise in temperature of the earth’s atmosphere caused by an increase in gases especially carbon dioxide (CO2) in the air surrounding the earth, which trap the heat of the sun. </a:t>
            </a:r>
            <a:r>
              <a:rPr lang="en-US" sz="1400" dirty="0"/>
              <a:t>Oxford Learner’s Dictionary</a:t>
            </a:r>
          </a:p>
          <a:p>
            <a:pPr marL="0" indent="0">
              <a:buNone/>
            </a:pPr>
            <a:endParaRPr lang="en-US" sz="2000" dirty="0"/>
          </a:p>
          <a:p>
            <a:pPr marL="0" indent="0">
              <a:buNone/>
            </a:pPr>
            <a:r>
              <a:rPr lang="en-US" sz="2000" b="1" dirty="0"/>
              <a:t>Carbon emissions: </a:t>
            </a:r>
            <a:r>
              <a:rPr lang="en-US" sz="2000" dirty="0"/>
              <a:t>Carbon dioxide that planes, cars, factories, etc. produce, thought to be harmful to the environment. </a:t>
            </a:r>
            <a:r>
              <a:rPr lang="en-US" sz="1400" dirty="0"/>
              <a:t>Cambridge Dictionary</a:t>
            </a:r>
          </a:p>
        </p:txBody>
      </p:sp>
      <p:pic>
        <p:nvPicPr>
          <p:cNvPr id="3" name="Picture 2" descr="Logo, company name&#10;&#10;Description automatically generated">
            <a:extLst>
              <a:ext uri="{FF2B5EF4-FFF2-40B4-BE49-F238E27FC236}">
                <a16:creationId xmlns:a16="http://schemas.microsoft.com/office/drawing/2014/main" id="{4FD39EBD-B0B4-43B0-A69E-796E44F9BB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623" y="5991919"/>
            <a:ext cx="752452" cy="752168"/>
          </a:xfrm>
          <a:prstGeom prst="rect">
            <a:avLst/>
          </a:prstGeom>
        </p:spPr>
      </p:pic>
    </p:spTree>
    <p:extLst>
      <p:ext uri="{BB962C8B-B14F-4D97-AF65-F5344CB8AC3E}">
        <p14:creationId xmlns:p14="http://schemas.microsoft.com/office/powerpoint/2010/main" val="1926725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Transport</a:t>
            </a:r>
            <a:br>
              <a:rPr lang="en-GB" dirty="0"/>
            </a:br>
            <a:r>
              <a:rPr lang="en-GB" sz="3600" dirty="0"/>
              <a:t>green freight</a:t>
            </a:r>
          </a:p>
        </p:txBody>
      </p:sp>
      <p:sp>
        <p:nvSpPr>
          <p:cNvPr id="4" name="Content Placeholder 3"/>
          <p:cNvSpPr>
            <a:spLocks noGrp="1"/>
          </p:cNvSpPr>
          <p:nvPr>
            <p:ph sz="half" idx="2"/>
          </p:nvPr>
        </p:nvSpPr>
        <p:spPr/>
        <p:txBody>
          <a:bodyPr>
            <a:normAutofit/>
          </a:bodyPr>
          <a:lstStyle/>
          <a:p>
            <a:r>
              <a:rPr lang="en-GB" sz="2000" b="1" dirty="0"/>
              <a:t>Carbon accounting: </a:t>
            </a:r>
            <a:r>
              <a:rPr lang="en-GB" sz="2000" dirty="0"/>
              <a:t>The process by which organizations quantify their Greenhouse Gas (GHG) emissions, so that they may understand their climate impact and set goals to limit their emissions. </a:t>
            </a:r>
            <a:r>
              <a:rPr lang="en-GB" sz="1400" dirty="0"/>
              <a:t>Supply Chain Solution </a:t>
            </a:r>
            <a:r>
              <a:rPr lang="en-GB" sz="1400" dirty="0" err="1"/>
              <a:t>Center</a:t>
            </a:r>
            <a:r>
              <a:rPr lang="en-GB" sz="1400" dirty="0"/>
              <a:t>, 2019</a:t>
            </a:r>
          </a:p>
        </p:txBody>
      </p:sp>
      <p:sp>
        <p:nvSpPr>
          <p:cNvPr id="5" name="Content Placeholder 10">
            <a:extLst>
              <a:ext uri="{FF2B5EF4-FFF2-40B4-BE49-F238E27FC236}">
                <a16:creationId xmlns:a16="http://schemas.microsoft.com/office/drawing/2014/main" id="{A0C6C14F-DF6A-4318-A654-DC4341EFA680}"/>
              </a:ext>
            </a:extLst>
          </p:cNvPr>
          <p:cNvSpPr>
            <a:spLocks noGrp="1"/>
          </p:cNvSpPr>
          <p:nvPr>
            <p:ph sz="half" idx="1"/>
          </p:nvPr>
        </p:nvSpPr>
        <p:spPr/>
        <p:txBody>
          <a:bodyPr>
            <a:normAutofit/>
          </a:bodyPr>
          <a:lstStyle/>
          <a:p>
            <a:endParaRPr lang="en-US" sz="1600" dirty="0"/>
          </a:p>
          <a:p>
            <a:pPr>
              <a:buFont typeface="Courier New" panose="02070309020205020404" pitchFamily="49" charset="0"/>
              <a:buChar char="o"/>
            </a:pPr>
            <a:r>
              <a:rPr lang="en-US" sz="2000" dirty="0"/>
              <a:t> Green freight practices</a:t>
            </a:r>
          </a:p>
          <a:p>
            <a:pPr>
              <a:buFont typeface="Courier New" panose="02070309020205020404" pitchFamily="49" charset="0"/>
              <a:buChar char="o"/>
            </a:pPr>
            <a:r>
              <a:rPr lang="en-US" sz="2000" dirty="0"/>
              <a:t> Greener transportation networks</a:t>
            </a:r>
          </a:p>
          <a:p>
            <a:pPr>
              <a:buFont typeface="Courier New" panose="02070309020205020404" pitchFamily="49" charset="0"/>
              <a:buChar char="o"/>
            </a:pPr>
            <a:endParaRPr lang="en-US" sz="2000" dirty="0"/>
          </a:p>
          <a:p>
            <a:pPr>
              <a:buFont typeface="Courier New" panose="02070309020205020404" pitchFamily="49" charset="0"/>
              <a:buChar char="o"/>
            </a:pPr>
            <a:endParaRPr lang="en-US" sz="1600" dirty="0"/>
          </a:p>
        </p:txBody>
      </p:sp>
    </p:spTree>
    <p:extLst>
      <p:ext uri="{BB962C8B-B14F-4D97-AF65-F5344CB8AC3E}">
        <p14:creationId xmlns:p14="http://schemas.microsoft.com/office/powerpoint/2010/main" val="2814882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15557A-498F-481D-945A-638F9CF0EABF}"/>
              </a:ext>
            </a:extLst>
          </p:cNvPr>
          <p:cNvSpPr>
            <a:spLocks noGrp="1"/>
          </p:cNvSpPr>
          <p:nvPr>
            <p:ph type="title"/>
          </p:nvPr>
        </p:nvSpPr>
        <p:spPr>
          <a:xfrm>
            <a:off x="964788" y="804333"/>
            <a:ext cx="3391900" cy="5249334"/>
          </a:xfrm>
        </p:spPr>
        <p:txBody>
          <a:bodyPr vert="horz" lIns="91440" tIns="45720" rIns="91440" bIns="45720" rtlCol="0" anchor="ctr">
            <a:normAutofit/>
          </a:bodyPr>
          <a:lstStyle/>
          <a:p>
            <a:pPr algn="r"/>
            <a:r>
              <a:rPr lang="en-US" sz="4000" dirty="0"/>
              <a:t>Think Piece</a:t>
            </a:r>
          </a:p>
        </p:txBody>
      </p:sp>
      <p:cxnSp>
        <p:nvCxnSpPr>
          <p:cNvPr id="18" name="Straight Connector 10">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AA401BA-FE71-4005-9579-7E68C104CAEF}"/>
              </a:ext>
            </a:extLst>
          </p:cNvPr>
          <p:cNvSpPr txBox="1"/>
          <p:nvPr/>
        </p:nvSpPr>
        <p:spPr>
          <a:xfrm>
            <a:off x="4999330" y="804333"/>
            <a:ext cx="6257721" cy="5249334"/>
          </a:xfrm>
          <a:prstGeom prst="rect">
            <a:avLst/>
          </a:prstGeom>
        </p:spPr>
        <p:txBody>
          <a:bodyPr vert="horz" lIns="45720" tIns="45720" rIns="45720" bIns="45720" rtlCol="0" anchor="ctr">
            <a:normAutofit/>
          </a:bodyPr>
          <a:lstStyle/>
          <a:p>
            <a:pPr defTabSz="914400">
              <a:lnSpc>
                <a:spcPct val="90000"/>
              </a:lnSpc>
              <a:spcAft>
                <a:spcPts val="600"/>
              </a:spcAft>
              <a:buClr>
                <a:schemeClr val="accent1"/>
              </a:buClr>
            </a:pPr>
            <a:endParaRPr lang="en-US" dirty="0"/>
          </a:p>
          <a:p>
            <a:pPr defTabSz="914400">
              <a:lnSpc>
                <a:spcPct val="90000"/>
              </a:lnSpc>
              <a:spcAft>
                <a:spcPts val="600"/>
              </a:spcAft>
              <a:buClr>
                <a:schemeClr val="accent1"/>
              </a:buClr>
            </a:pPr>
            <a:r>
              <a:rPr lang="en-US" sz="2000" dirty="0"/>
              <a:t>How can innovations and technologies in transportation benefit our future circular fashion economy?</a:t>
            </a:r>
          </a:p>
          <a:p>
            <a:pPr defTabSz="914400">
              <a:lnSpc>
                <a:spcPct val="90000"/>
              </a:lnSpc>
              <a:spcAft>
                <a:spcPts val="600"/>
              </a:spcAft>
              <a:buClr>
                <a:schemeClr val="accent1"/>
              </a:buClr>
            </a:pPr>
            <a:endParaRPr lang="en-US" dirty="0"/>
          </a:p>
          <a:p>
            <a:pPr defTabSz="914400">
              <a:lnSpc>
                <a:spcPct val="90000"/>
              </a:lnSpc>
              <a:spcAft>
                <a:spcPts val="600"/>
              </a:spcAft>
              <a:buClr>
                <a:schemeClr val="accent1"/>
              </a:buClr>
            </a:pPr>
            <a:endParaRPr lang="en-US" dirty="0"/>
          </a:p>
        </p:txBody>
      </p:sp>
      <p:pic>
        <p:nvPicPr>
          <p:cNvPr id="3" name="Picture 2" descr="Logo, company name&#10;&#10;Description automatically generated">
            <a:extLst>
              <a:ext uri="{FF2B5EF4-FFF2-40B4-BE49-F238E27FC236}">
                <a16:creationId xmlns:a16="http://schemas.microsoft.com/office/drawing/2014/main" id="{16657C84-37A0-486B-993B-7A20FCE846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623" y="5991919"/>
            <a:ext cx="752452" cy="752168"/>
          </a:xfrm>
          <a:prstGeom prst="rect">
            <a:avLst/>
          </a:prstGeom>
        </p:spPr>
      </p:pic>
    </p:spTree>
    <p:extLst>
      <p:ext uri="{BB962C8B-B14F-4D97-AF65-F5344CB8AC3E}">
        <p14:creationId xmlns:p14="http://schemas.microsoft.com/office/powerpoint/2010/main" val="2058998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8C52306F-5A57-4878-A4F5-E40D2737D728}"/>
              </a:ext>
            </a:extLst>
          </p:cNvPr>
          <p:cNvPicPr>
            <a:picLocks noChangeAspect="1"/>
          </p:cNvPicPr>
          <p:nvPr/>
        </p:nvPicPr>
        <p:blipFill rotWithShape="1">
          <a:blip r:embed="rId2">
            <a:extLst>
              <a:ext uri="{28A0092B-C50C-407E-A947-70E740481C1C}">
                <a14:useLocalDpi xmlns:a14="http://schemas.microsoft.com/office/drawing/2010/main" val="0"/>
              </a:ext>
            </a:extLst>
          </a:blip>
          <a:srcRect t="16945" b="7297"/>
          <a:stretch/>
        </p:blipFill>
        <p:spPr>
          <a:xfrm>
            <a:off x="20" y="10"/>
            <a:ext cx="12191980" cy="6857990"/>
          </a:xfrm>
          <a:prstGeom prst="rect">
            <a:avLst/>
          </a:prstGeom>
        </p:spPr>
      </p:pic>
    </p:spTree>
    <p:extLst>
      <p:ext uri="{BB962C8B-B14F-4D97-AF65-F5344CB8AC3E}">
        <p14:creationId xmlns:p14="http://schemas.microsoft.com/office/powerpoint/2010/main" val="15433725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otalTime>85</TotalTime>
  <Words>323</Words>
  <Application>Microsoft Macintosh PowerPoint</Application>
  <PresentationFormat>Widescreen</PresentationFormat>
  <Paragraphs>40</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Century Gothic</vt:lpstr>
      <vt:lpstr>Courier New</vt:lpstr>
      <vt:lpstr>Noto Sans</vt:lpstr>
      <vt:lpstr>Tw Cen MT</vt:lpstr>
      <vt:lpstr>Tw Cen MT Condensed</vt:lpstr>
      <vt:lpstr>Wingdings 3</vt:lpstr>
      <vt:lpstr>Integral</vt:lpstr>
      <vt:lpstr>PowerPoint Presentation</vt:lpstr>
      <vt:lpstr>PowerPoint Presentation</vt:lpstr>
      <vt:lpstr>BUSINESS logistics</vt:lpstr>
      <vt:lpstr>Packaging reconsidered</vt:lpstr>
      <vt:lpstr>Circular reverse logistics</vt:lpstr>
      <vt:lpstr>Transport  Road – Sea – air – Rail</vt:lpstr>
      <vt:lpstr>Transport green freight</vt:lpstr>
      <vt:lpstr>Think Piece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Peggy Blum</dc:creator>
  <cp:lastModifiedBy>Sophie Wise</cp:lastModifiedBy>
  <cp:revision>14</cp:revision>
  <dcterms:created xsi:type="dcterms:W3CDTF">2020-10-11T14:39:18Z</dcterms:created>
  <dcterms:modified xsi:type="dcterms:W3CDTF">2021-03-12T17:36:31Z</dcterms:modified>
</cp:coreProperties>
</file>