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267" r:id="rId3"/>
    <p:sldId id="269" r:id="rId4"/>
    <p:sldId id="281" r:id="rId5"/>
    <p:sldId id="280" r:id="rId6"/>
    <p:sldId id="282" r:id="rId7"/>
    <p:sldId id="283" r:id="rId8"/>
    <p:sldId id="284" r:id="rId9"/>
    <p:sldId id="285" r:id="rId10"/>
    <p:sldId id="266" r:id="rId11"/>
    <p:sldId id="29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ker" initials="W" lastIdx="4" clrIdx="0">
    <p:extLst>
      <p:ext uri="{19B8F6BF-5375-455C-9EA6-DF929625EA0E}">
        <p15:presenceInfo xmlns:p15="http://schemas.microsoft.com/office/powerpoint/2012/main" userId="Walker" providerId="None"/>
      </p:ext>
    </p:extLst>
  </p:cmAuthor>
  <p:cmAuthor id="2" name="Melanie Walker" initials="MW" lastIdx="2" clrIdx="1">
    <p:extLst>
      <p:ext uri="{19B8F6BF-5375-455C-9EA6-DF929625EA0E}">
        <p15:presenceInfo xmlns:p15="http://schemas.microsoft.com/office/powerpoint/2012/main" userId="89ff106a3e8bbc5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99AB"/>
    <a:srgbClr val="32B8B8"/>
    <a:srgbClr val="4886A2"/>
    <a:srgbClr val="4DA39F"/>
    <a:srgbClr val="1E8CAE"/>
    <a:srgbClr val="24A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DA31AC-900A-4AEC-A43A-C6080BF8226A}" v="1" dt="2020-11-11T17:27:51.2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ggy Blum" userId="32722c860e228486" providerId="LiveId" clId="{1BDA31AC-900A-4AEC-A43A-C6080BF8226A}"/>
    <pc:docChg chg="undo custSel addSld delSld modSld sldOrd">
      <pc:chgData name="Peggy Blum" userId="32722c860e228486" providerId="LiveId" clId="{1BDA31AC-900A-4AEC-A43A-C6080BF8226A}" dt="2020-11-11T17:27:51.255" v="14"/>
      <pc:docMkLst>
        <pc:docMk/>
      </pc:docMkLst>
      <pc:sldChg chg="ord">
        <pc:chgData name="Peggy Blum" userId="32722c860e228486" providerId="LiveId" clId="{1BDA31AC-900A-4AEC-A43A-C6080BF8226A}" dt="2020-11-11T17:27:36.819" v="12"/>
        <pc:sldMkLst>
          <pc:docMk/>
          <pc:sldMk cId="2661834209" sldId="259"/>
        </pc:sldMkLst>
      </pc:sldChg>
      <pc:sldChg chg="addSp mod">
        <pc:chgData name="Peggy Blum" userId="32722c860e228486" providerId="LiveId" clId="{1BDA31AC-900A-4AEC-A43A-C6080BF8226A}" dt="2020-11-11T17:27:32.333" v="10" actId="22"/>
        <pc:sldMkLst>
          <pc:docMk/>
          <pc:sldMk cId="2058998728" sldId="266"/>
        </pc:sldMkLst>
        <pc:picChg chg="add">
          <ac:chgData name="Peggy Blum" userId="32722c860e228486" providerId="LiveId" clId="{1BDA31AC-900A-4AEC-A43A-C6080BF8226A}" dt="2020-11-11T17:27:32.333" v="10" actId="22"/>
          <ac:picMkLst>
            <pc:docMk/>
            <pc:sldMk cId="2058998728" sldId="266"/>
            <ac:picMk id="3" creationId="{541C0605-710B-4DDC-A64A-B92DB2A38D42}"/>
          </ac:picMkLst>
        </pc:picChg>
      </pc:sldChg>
      <pc:sldChg chg="addSp mod">
        <pc:chgData name="Peggy Blum" userId="32722c860e228486" providerId="LiveId" clId="{1BDA31AC-900A-4AEC-A43A-C6080BF8226A}" dt="2020-11-11T17:27:08.256" v="2" actId="22"/>
        <pc:sldMkLst>
          <pc:docMk/>
          <pc:sldMk cId="4220882291" sldId="267"/>
        </pc:sldMkLst>
        <pc:picChg chg="add">
          <ac:chgData name="Peggy Blum" userId="32722c860e228486" providerId="LiveId" clId="{1BDA31AC-900A-4AEC-A43A-C6080BF8226A}" dt="2020-11-11T17:27:08.256" v="2" actId="22"/>
          <ac:picMkLst>
            <pc:docMk/>
            <pc:sldMk cId="4220882291" sldId="267"/>
            <ac:picMk id="2" creationId="{D1BCADB1-2ACA-4C5A-9D8C-887611849C1B}"/>
          </ac:picMkLst>
        </pc:picChg>
      </pc:sldChg>
      <pc:sldChg chg="addSp delSp del mod">
        <pc:chgData name="Peggy Blum" userId="32722c860e228486" providerId="LiveId" clId="{1BDA31AC-900A-4AEC-A43A-C6080BF8226A}" dt="2020-11-11T17:27:38.130" v="13" actId="2696"/>
        <pc:sldMkLst>
          <pc:docMk/>
          <pc:sldMk cId="1317574803" sldId="268"/>
        </pc:sldMkLst>
        <pc:picChg chg="add del">
          <ac:chgData name="Peggy Blum" userId="32722c860e228486" providerId="LiveId" clId="{1BDA31AC-900A-4AEC-A43A-C6080BF8226A}" dt="2020-11-11T17:27:01.387" v="1" actId="22"/>
          <ac:picMkLst>
            <pc:docMk/>
            <pc:sldMk cId="1317574803" sldId="268"/>
            <ac:picMk id="2" creationId="{BDE5623C-E7D1-487C-9AD6-2C3EAFEB2450}"/>
          </ac:picMkLst>
        </pc:picChg>
      </pc:sldChg>
      <pc:sldChg chg="addSp mod">
        <pc:chgData name="Peggy Blum" userId="32722c860e228486" providerId="LiveId" clId="{1BDA31AC-900A-4AEC-A43A-C6080BF8226A}" dt="2020-11-11T17:27:11.272" v="3" actId="22"/>
        <pc:sldMkLst>
          <pc:docMk/>
          <pc:sldMk cId="675314163" sldId="269"/>
        </pc:sldMkLst>
        <pc:picChg chg="add">
          <ac:chgData name="Peggy Blum" userId="32722c860e228486" providerId="LiveId" clId="{1BDA31AC-900A-4AEC-A43A-C6080BF8226A}" dt="2020-11-11T17:27:11.272" v="3" actId="22"/>
          <ac:picMkLst>
            <pc:docMk/>
            <pc:sldMk cId="675314163" sldId="269"/>
            <ac:picMk id="2" creationId="{94C0B57E-AD7F-446E-8301-C318CFC0A382}"/>
          </ac:picMkLst>
        </pc:picChg>
      </pc:sldChg>
      <pc:sldChg chg="addSp mod">
        <pc:chgData name="Peggy Blum" userId="32722c860e228486" providerId="LiveId" clId="{1BDA31AC-900A-4AEC-A43A-C6080BF8226A}" dt="2020-11-11T17:27:16.697" v="5" actId="22"/>
        <pc:sldMkLst>
          <pc:docMk/>
          <pc:sldMk cId="144510993" sldId="280"/>
        </pc:sldMkLst>
        <pc:picChg chg="add">
          <ac:chgData name="Peggy Blum" userId="32722c860e228486" providerId="LiveId" clId="{1BDA31AC-900A-4AEC-A43A-C6080BF8226A}" dt="2020-11-11T17:27:16.697" v="5" actId="22"/>
          <ac:picMkLst>
            <pc:docMk/>
            <pc:sldMk cId="144510993" sldId="280"/>
            <ac:picMk id="2" creationId="{A7800C17-A7F6-4527-B3C6-8F192E70691D}"/>
          </ac:picMkLst>
        </pc:picChg>
      </pc:sldChg>
      <pc:sldChg chg="addSp mod">
        <pc:chgData name="Peggy Blum" userId="32722c860e228486" providerId="LiveId" clId="{1BDA31AC-900A-4AEC-A43A-C6080BF8226A}" dt="2020-11-11T17:27:14.109" v="4" actId="22"/>
        <pc:sldMkLst>
          <pc:docMk/>
          <pc:sldMk cId="1477200445" sldId="281"/>
        </pc:sldMkLst>
        <pc:picChg chg="add">
          <ac:chgData name="Peggy Blum" userId="32722c860e228486" providerId="LiveId" clId="{1BDA31AC-900A-4AEC-A43A-C6080BF8226A}" dt="2020-11-11T17:27:14.109" v="4" actId="22"/>
          <ac:picMkLst>
            <pc:docMk/>
            <pc:sldMk cId="1477200445" sldId="281"/>
            <ac:picMk id="2" creationId="{3117EF21-2E12-46B6-B606-427B8600D98F}"/>
          </ac:picMkLst>
        </pc:picChg>
      </pc:sldChg>
      <pc:sldChg chg="addSp mod">
        <pc:chgData name="Peggy Blum" userId="32722c860e228486" providerId="LiveId" clId="{1BDA31AC-900A-4AEC-A43A-C6080BF8226A}" dt="2020-11-11T17:27:19.580" v="6" actId="22"/>
        <pc:sldMkLst>
          <pc:docMk/>
          <pc:sldMk cId="1955100947" sldId="282"/>
        </pc:sldMkLst>
        <pc:picChg chg="add">
          <ac:chgData name="Peggy Blum" userId="32722c860e228486" providerId="LiveId" clId="{1BDA31AC-900A-4AEC-A43A-C6080BF8226A}" dt="2020-11-11T17:27:19.580" v="6" actId="22"/>
          <ac:picMkLst>
            <pc:docMk/>
            <pc:sldMk cId="1955100947" sldId="282"/>
            <ac:picMk id="2" creationId="{7DA8F4F6-98B1-4579-83E3-6A22D66FA31A}"/>
          </ac:picMkLst>
        </pc:picChg>
      </pc:sldChg>
      <pc:sldChg chg="addSp mod">
        <pc:chgData name="Peggy Blum" userId="32722c860e228486" providerId="LiveId" clId="{1BDA31AC-900A-4AEC-A43A-C6080BF8226A}" dt="2020-11-11T17:27:22.649" v="7" actId="22"/>
        <pc:sldMkLst>
          <pc:docMk/>
          <pc:sldMk cId="3254739367" sldId="283"/>
        </pc:sldMkLst>
        <pc:picChg chg="add">
          <ac:chgData name="Peggy Blum" userId="32722c860e228486" providerId="LiveId" clId="{1BDA31AC-900A-4AEC-A43A-C6080BF8226A}" dt="2020-11-11T17:27:22.649" v="7" actId="22"/>
          <ac:picMkLst>
            <pc:docMk/>
            <pc:sldMk cId="3254739367" sldId="283"/>
            <ac:picMk id="2" creationId="{79C18889-306A-48BB-90D6-509BCDB6889B}"/>
          </ac:picMkLst>
        </pc:picChg>
      </pc:sldChg>
      <pc:sldChg chg="addSp mod">
        <pc:chgData name="Peggy Blum" userId="32722c860e228486" providerId="LiveId" clId="{1BDA31AC-900A-4AEC-A43A-C6080BF8226A}" dt="2020-11-11T17:27:25.722" v="8" actId="22"/>
        <pc:sldMkLst>
          <pc:docMk/>
          <pc:sldMk cId="282340639" sldId="284"/>
        </pc:sldMkLst>
        <pc:picChg chg="add">
          <ac:chgData name="Peggy Blum" userId="32722c860e228486" providerId="LiveId" clId="{1BDA31AC-900A-4AEC-A43A-C6080BF8226A}" dt="2020-11-11T17:27:25.722" v="8" actId="22"/>
          <ac:picMkLst>
            <pc:docMk/>
            <pc:sldMk cId="282340639" sldId="284"/>
            <ac:picMk id="2" creationId="{88C18F60-C5AF-4CC2-8609-F2CF7D201FD3}"/>
          </ac:picMkLst>
        </pc:picChg>
      </pc:sldChg>
      <pc:sldChg chg="addSp mod">
        <pc:chgData name="Peggy Blum" userId="32722c860e228486" providerId="LiveId" clId="{1BDA31AC-900A-4AEC-A43A-C6080BF8226A}" dt="2020-11-11T17:27:29.162" v="9" actId="22"/>
        <pc:sldMkLst>
          <pc:docMk/>
          <pc:sldMk cId="3416360134" sldId="285"/>
        </pc:sldMkLst>
        <pc:picChg chg="add">
          <ac:chgData name="Peggy Blum" userId="32722c860e228486" providerId="LiveId" clId="{1BDA31AC-900A-4AEC-A43A-C6080BF8226A}" dt="2020-11-11T17:27:29.162" v="9" actId="22"/>
          <ac:picMkLst>
            <pc:docMk/>
            <pc:sldMk cId="3416360134" sldId="285"/>
            <ac:picMk id="2" creationId="{2A642B4C-5431-462D-9334-B2FAEBDC303C}"/>
          </ac:picMkLst>
        </pc:picChg>
      </pc:sldChg>
      <pc:sldChg chg="add">
        <pc:chgData name="Peggy Blum" userId="32722c860e228486" providerId="LiveId" clId="{1BDA31AC-900A-4AEC-A43A-C6080BF8226A}" dt="2020-11-11T17:27:51.255" v="14"/>
        <pc:sldMkLst>
          <pc:docMk/>
          <pc:sldMk cId="1543372501" sldId="290"/>
        </pc:sldMkLst>
      </pc:sldChg>
    </pc:docChg>
  </pc:docChgLst>
  <pc:docChgLst>
    <pc:chgData name="Peggy Blum" userId="32722c860e228486" providerId="LiveId" clId="{F59EE8FA-C167-429C-8E0C-83FD6C9E1CAA}"/>
    <pc:docChg chg="undo custSel mod addSld delSld modSld">
      <pc:chgData name="Peggy Blum" userId="32722c860e228486" providerId="LiveId" clId="{F59EE8FA-C167-429C-8E0C-83FD6C9E1CAA}" dt="2020-10-23T17:20:28.688" v="1282" actId="20577"/>
      <pc:docMkLst>
        <pc:docMk/>
      </pc:docMkLst>
      <pc:sldChg chg="modSp mod">
        <pc:chgData name="Peggy Blum" userId="32722c860e228486" providerId="LiveId" clId="{F59EE8FA-C167-429C-8E0C-83FD6C9E1CAA}" dt="2020-10-23T16:52:53.048" v="619" actId="20577"/>
        <pc:sldMkLst>
          <pc:docMk/>
          <pc:sldMk cId="2058998728" sldId="266"/>
        </pc:sldMkLst>
        <pc:spChg chg="mod">
          <ac:chgData name="Peggy Blum" userId="32722c860e228486" providerId="LiveId" clId="{F59EE8FA-C167-429C-8E0C-83FD6C9E1CAA}" dt="2020-10-23T16:52:53.048" v="619" actId="20577"/>
          <ac:spMkLst>
            <pc:docMk/>
            <pc:sldMk cId="2058998728" sldId="266"/>
            <ac:spMk id="4" creationId="{FAA401BA-FE71-4005-9579-7E68C104CAEF}"/>
          </ac:spMkLst>
        </pc:spChg>
      </pc:sldChg>
      <pc:sldChg chg="modSp mod">
        <pc:chgData name="Peggy Blum" userId="32722c860e228486" providerId="LiveId" clId="{F59EE8FA-C167-429C-8E0C-83FD6C9E1CAA}" dt="2020-10-23T14:44:04.568" v="7" actId="20577"/>
        <pc:sldMkLst>
          <pc:docMk/>
          <pc:sldMk cId="4220882291" sldId="267"/>
        </pc:sldMkLst>
        <pc:spChg chg="mod">
          <ac:chgData name="Peggy Blum" userId="32722c860e228486" providerId="LiveId" clId="{F59EE8FA-C167-429C-8E0C-83FD6C9E1CAA}" dt="2020-10-23T14:44:04.568" v="7" actId="20577"/>
          <ac:spMkLst>
            <pc:docMk/>
            <pc:sldMk cId="4220882291" sldId="267"/>
            <ac:spMk id="4" creationId="{FAA401BA-FE71-4005-9579-7E68C104CAEF}"/>
          </ac:spMkLst>
        </pc:spChg>
      </pc:sldChg>
      <pc:sldChg chg="addSp delSp modSp mod modClrScheme chgLayout">
        <pc:chgData name="Peggy Blum" userId="32722c860e228486" providerId="LiveId" clId="{F59EE8FA-C167-429C-8E0C-83FD6C9E1CAA}" dt="2020-10-23T17:12:06.455" v="899" actId="26606"/>
        <pc:sldMkLst>
          <pc:docMk/>
          <pc:sldMk cId="675314163" sldId="269"/>
        </pc:sldMkLst>
        <pc:spChg chg="add del mod">
          <ac:chgData name="Peggy Blum" userId="32722c860e228486" providerId="LiveId" clId="{F59EE8FA-C167-429C-8E0C-83FD6C9E1CAA}" dt="2020-10-23T17:12:02.183" v="896" actId="700"/>
          <ac:spMkLst>
            <pc:docMk/>
            <pc:sldMk cId="675314163" sldId="269"/>
            <ac:spMk id="6" creationId="{4F913E5C-A507-4D66-A0D6-6A9369565A9D}"/>
          </ac:spMkLst>
        </pc:spChg>
        <pc:spChg chg="mod ord">
          <ac:chgData name="Peggy Blum" userId="32722c860e228486" providerId="LiveId" clId="{F59EE8FA-C167-429C-8E0C-83FD6C9E1CAA}" dt="2020-10-23T17:12:06.455" v="899" actId="26606"/>
          <ac:spMkLst>
            <pc:docMk/>
            <pc:sldMk cId="675314163" sldId="269"/>
            <ac:spMk id="7" creationId="{0DB2E712-8822-4460-9CA1-D8BECBD26FC2}"/>
          </ac:spMkLst>
        </pc:spChg>
        <pc:spChg chg="del mod">
          <ac:chgData name="Peggy Blum" userId="32722c860e228486" providerId="LiveId" clId="{F59EE8FA-C167-429C-8E0C-83FD6C9E1CAA}" dt="2020-10-23T17:11:58.476" v="895" actId="21"/>
          <ac:spMkLst>
            <pc:docMk/>
            <pc:sldMk cId="675314163" sldId="269"/>
            <ac:spMk id="11" creationId="{A0C6C14F-DF6A-4318-A654-DC4341EFA680}"/>
          </ac:spMkLst>
        </pc:spChg>
        <pc:spChg chg="add del">
          <ac:chgData name="Peggy Blum" userId="32722c860e228486" providerId="LiveId" clId="{F59EE8FA-C167-429C-8E0C-83FD6C9E1CAA}" dt="2020-10-23T17:12:06.432" v="898" actId="26606"/>
          <ac:spMkLst>
            <pc:docMk/>
            <pc:sldMk cId="675314163" sldId="269"/>
            <ac:spMk id="12" creationId="{3A8EC506-B1DA-46A1-B44D-774E68468E13}"/>
          </ac:spMkLst>
        </pc:spChg>
        <pc:spChg chg="add del">
          <ac:chgData name="Peggy Blum" userId="32722c860e228486" providerId="LiveId" clId="{F59EE8FA-C167-429C-8E0C-83FD6C9E1CAA}" dt="2020-10-23T17:12:06.432" v="898" actId="26606"/>
          <ac:spMkLst>
            <pc:docMk/>
            <pc:sldMk cId="675314163" sldId="269"/>
            <ac:spMk id="14" creationId="{BFF30785-305E-45D7-984F-5AA93D3CA561}"/>
          </ac:spMkLst>
        </pc:spChg>
        <pc:spChg chg="add del">
          <ac:chgData name="Peggy Blum" userId="32722c860e228486" providerId="LiveId" clId="{F59EE8FA-C167-429C-8E0C-83FD6C9E1CAA}" dt="2020-10-23T17:12:06.432" v="898" actId="26606"/>
          <ac:spMkLst>
            <pc:docMk/>
            <pc:sldMk cId="675314163" sldId="269"/>
            <ac:spMk id="18" creationId="{CA73784B-AC76-4BAD-93AF-C72D0EDFD715}"/>
          </ac:spMkLst>
        </pc:spChg>
        <pc:spChg chg="add">
          <ac:chgData name="Peggy Blum" userId="32722c860e228486" providerId="LiveId" clId="{F59EE8FA-C167-429C-8E0C-83FD6C9E1CAA}" dt="2020-10-23T17:12:06.455" v="899" actId="26606"/>
          <ac:spMkLst>
            <pc:docMk/>
            <pc:sldMk cId="675314163" sldId="269"/>
            <ac:spMk id="22" creationId="{3A8EC506-B1DA-46A1-B44D-774E68468E13}"/>
          </ac:spMkLst>
        </pc:spChg>
        <pc:spChg chg="add">
          <ac:chgData name="Peggy Blum" userId="32722c860e228486" providerId="LiveId" clId="{F59EE8FA-C167-429C-8E0C-83FD6C9E1CAA}" dt="2020-10-23T17:12:06.455" v="899" actId="26606"/>
          <ac:spMkLst>
            <pc:docMk/>
            <pc:sldMk cId="675314163" sldId="269"/>
            <ac:spMk id="23" creationId="{BFF30785-305E-45D7-984F-5AA93D3CA561}"/>
          </ac:spMkLst>
        </pc:spChg>
        <pc:spChg chg="add">
          <ac:chgData name="Peggy Blum" userId="32722c860e228486" providerId="LiveId" clId="{F59EE8FA-C167-429C-8E0C-83FD6C9E1CAA}" dt="2020-10-23T17:12:06.455" v="899" actId="26606"/>
          <ac:spMkLst>
            <pc:docMk/>
            <pc:sldMk cId="675314163" sldId="269"/>
            <ac:spMk id="25" creationId="{2A85F7B3-F4E6-4FBF-B74E-43CAB468F500}"/>
          </ac:spMkLst>
        </pc:spChg>
        <pc:picChg chg="add mod">
          <ac:chgData name="Peggy Blum" userId="32722c860e228486" providerId="LiveId" clId="{F59EE8FA-C167-429C-8E0C-83FD6C9E1CAA}" dt="2020-10-23T17:12:06.455" v="899" actId="26606"/>
          <ac:picMkLst>
            <pc:docMk/>
            <pc:sldMk cId="675314163" sldId="269"/>
            <ac:picMk id="3" creationId="{91624DD6-E663-4005-9ED1-AAB895768224}"/>
          </ac:picMkLst>
        </pc:picChg>
        <pc:picChg chg="del">
          <ac:chgData name="Peggy Blum" userId="32722c860e228486" providerId="LiveId" clId="{F59EE8FA-C167-429C-8E0C-83FD6C9E1CAA}" dt="2020-10-23T14:56:51.227" v="156" actId="21"/>
          <ac:picMkLst>
            <pc:docMk/>
            <pc:sldMk cId="675314163" sldId="269"/>
            <ac:picMk id="4" creationId="{BE9B545D-3214-42C3-8495-CDFCC673C41C}"/>
          </ac:picMkLst>
        </pc:picChg>
        <pc:cxnChg chg="add del">
          <ac:chgData name="Peggy Blum" userId="32722c860e228486" providerId="LiveId" clId="{F59EE8FA-C167-429C-8E0C-83FD6C9E1CAA}" dt="2020-10-23T17:12:06.432" v="898" actId="26606"/>
          <ac:cxnSpMkLst>
            <pc:docMk/>
            <pc:sldMk cId="675314163" sldId="269"/>
            <ac:cxnSpMk id="16" creationId="{15E01FA5-D766-43CA-A83D-E7CF3F04E96F}"/>
          </ac:cxnSpMkLst>
        </pc:cxnChg>
        <pc:cxnChg chg="add del">
          <ac:chgData name="Peggy Blum" userId="32722c860e228486" providerId="LiveId" clId="{F59EE8FA-C167-429C-8E0C-83FD6C9E1CAA}" dt="2020-10-23T17:12:06.432" v="898" actId="26606"/>
          <ac:cxnSpMkLst>
            <pc:docMk/>
            <pc:sldMk cId="675314163" sldId="269"/>
            <ac:cxnSpMk id="20" creationId="{811DCF04-0C7C-44FC-8246-FC8D736B1A71}"/>
          </ac:cxnSpMkLst>
        </pc:cxnChg>
        <pc:cxnChg chg="add">
          <ac:chgData name="Peggy Blum" userId="32722c860e228486" providerId="LiveId" clId="{F59EE8FA-C167-429C-8E0C-83FD6C9E1CAA}" dt="2020-10-23T17:12:06.455" v="899" actId="26606"/>
          <ac:cxnSpMkLst>
            <pc:docMk/>
            <pc:sldMk cId="675314163" sldId="269"/>
            <ac:cxnSpMk id="24" creationId="{15E01FA5-D766-43CA-A83D-E7CF3F04E96F}"/>
          </ac:cxnSpMkLst>
        </pc:cxnChg>
        <pc:cxnChg chg="add">
          <ac:chgData name="Peggy Blum" userId="32722c860e228486" providerId="LiveId" clId="{F59EE8FA-C167-429C-8E0C-83FD6C9E1CAA}" dt="2020-10-23T17:12:06.455" v="899" actId="26606"/>
          <ac:cxnSpMkLst>
            <pc:docMk/>
            <pc:sldMk cId="675314163" sldId="269"/>
            <ac:cxnSpMk id="26" creationId="{73741D5B-1709-4CDB-963A-CC3C749412B8}"/>
          </ac:cxnSpMkLst>
        </pc:cxnChg>
      </pc:sldChg>
      <pc:sldChg chg="addSp delSp modSp mod">
        <pc:chgData name="Peggy Blum" userId="32722c860e228486" providerId="LiveId" clId="{F59EE8FA-C167-429C-8E0C-83FD6C9E1CAA}" dt="2020-10-23T17:07:34.981" v="873" actId="26606"/>
        <pc:sldMkLst>
          <pc:docMk/>
          <pc:sldMk cId="144510993" sldId="280"/>
        </pc:sldMkLst>
        <pc:spChg chg="mod">
          <ac:chgData name="Peggy Blum" userId="32722c860e228486" providerId="LiveId" clId="{F59EE8FA-C167-429C-8E0C-83FD6C9E1CAA}" dt="2020-10-23T17:06:54.725" v="864" actId="26606"/>
          <ac:spMkLst>
            <pc:docMk/>
            <pc:sldMk cId="144510993" sldId="280"/>
            <ac:spMk id="7" creationId="{0DB2E712-8822-4460-9CA1-D8BECBD26FC2}"/>
          </ac:spMkLst>
        </pc:spChg>
        <pc:spChg chg="mod ord">
          <ac:chgData name="Peggy Blum" userId="32722c860e228486" providerId="LiveId" clId="{F59EE8FA-C167-429C-8E0C-83FD6C9E1CAA}" dt="2020-10-23T17:07:23.604" v="872" actId="20577"/>
          <ac:spMkLst>
            <pc:docMk/>
            <pc:sldMk cId="144510993" sldId="280"/>
            <ac:spMk id="11" creationId="{A0C6C14F-DF6A-4318-A654-DC4341EFA680}"/>
          </ac:spMkLst>
        </pc:spChg>
        <pc:picChg chg="del">
          <ac:chgData name="Peggy Blum" userId="32722c860e228486" providerId="LiveId" clId="{F59EE8FA-C167-429C-8E0C-83FD6C9E1CAA}" dt="2020-10-23T16:36:43.280" v="330" actId="21"/>
          <ac:picMkLst>
            <pc:docMk/>
            <pc:sldMk cId="144510993" sldId="280"/>
            <ac:picMk id="3" creationId="{17BB2524-563C-48BE-9505-4A9C380849F1}"/>
          </ac:picMkLst>
        </pc:picChg>
        <pc:picChg chg="add del mod">
          <ac:chgData name="Peggy Blum" userId="32722c860e228486" providerId="LiveId" clId="{F59EE8FA-C167-429C-8E0C-83FD6C9E1CAA}" dt="2020-10-23T17:03:38.603" v="858" actId="21"/>
          <ac:picMkLst>
            <pc:docMk/>
            <pc:sldMk cId="144510993" sldId="280"/>
            <ac:picMk id="4" creationId="{A9BBF053-3D56-4B27-8EBD-7CC9B555F850}"/>
          </ac:picMkLst>
        </pc:picChg>
        <pc:picChg chg="add del mod">
          <ac:chgData name="Peggy Blum" userId="32722c860e228486" providerId="LiveId" clId="{F59EE8FA-C167-429C-8E0C-83FD6C9E1CAA}" dt="2020-10-23T16:40:43.633" v="355" actId="931"/>
          <ac:picMkLst>
            <pc:docMk/>
            <pc:sldMk cId="144510993" sldId="280"/>
            <ac:picMk id="6" creationId="{D271FA3D-EEF4-41F3-BE2B-344A2D879CB7}"/>
          </ac:picMkLst>
        </pc:picChg>
        <pc:picChg chg="add del mod">
          <ac:chgData name="Peggy Blum" userId="32722c860e228486" providerId="LiveId" clId="{F59EE8FA-C167-429C-8E0C-83FD6C9E1CAA}" dt="2020-10-23T16:40:43.085" v="353" actId="931"/>
          <ac:picMkLst>
            <pc:docMk/>
            <pc:sldMk cId="144510993" sldId="280"/>
            <ac:picMk id="9" creationId="{3DDD55CC-1E6C-4049-8211-F7F80ECB487E}"/>
          </ac:picMkLst>
        </pc:picChg>
        <pc:picChg chg="add mod">
          <ac:chgData name="Peggy Blum" userId="32722c860e228486" providerId="LiveId" clId="{F59EE8FA-C167-429C-8E0C-83FD6C9E1CAA}" dt="2020-10-23T17:07:34.981" v="873" actId="26606"/>
          <ac:picMkLst>
            <pc:docMk/>
            <pc:sldMk cId="144510993" sldId="280"/>
            <ac:picMk id="12" creationId="{BB2326F8-B08A-4804-8654-51784C105D7D}"/>
          </ac:picMkLst>
        </pc:picChg>
      </pc:sldChg>
      <pc:sldChg chg="addSp delSp modSp mod modClrScheme chgLayout">
        <pc:chgData name="Peggy Blum" userId="32722c860e228486" providerId="LiveId" clId="{F59EE8FA-C167-429C-8E0C-83FD6C9E1CAA}" dt="2020-10-23T17:11:34.961" v="894" actId="26606"/>
        <pc:sldMkLst>
          <pc:docMk/>
          <pc:sldMk cId="1477200445" sldId="281"/>
        </pc:sldMkLst>
        <pc:spChg chg="mod ord">
          <ac:chgData name="Peggy Blum" userId="32722c860e228486" providerId="LiveId" clId="{F59EE8FA-C167-429C-8E0C-83FD6C9E1CAA}" dt="2020-10-23T17:11:34.961" v="894" actId="26606"/>
          <ac:spMkLst>
            <pc:docMk/>
            <pc:sldMk cId="1477200445" sldId="281"/>
            <ac:spMk id="7" creationId="{0DB2E712-8822-4460-9CA1-D8BECBD26FC2}"/>
          </ac:spMkLst>
        </pc:spChg>
        <pc:spChg chg="mod ord">
          <ac:chgData name="Peggy Blum" userId="32722c860e228486" providerId="LiveId" clId="{F59EE8FA-C167-429C-8E0C-83FD6C9E1CAA}" dt="2020-10-23T17:11:34.961" v="894" actId="26606"/>
          <ac:spMkLst>
            <pc:docMk/>
            <pc:sldMk cId="1477200445" sldId="281"/>
            <ac:spMk id="11" creationId="{A0C6C14F-DF6A-4318-A654-DC4341EFA680}"/>
          </ac:spMkLst>
        </pc:spChg>
        <pc:spChg chg="add">
          <ac:chgData name="Peggy Blum" userId="32722c860e228486" providerId="LiveId" clId="{F59EE8FA-C167-429C-8E0C-83FD6C9E1CAA}" dt="2020-10-23T17:11:34.961" v="894" actId="26606"/>
          <ac:spMkLst>
            <pc:docMk/>
            <pc:sldMk cId="1477200445" sldId="281"/>
            <ac:spMk id="16" creationId="{B0890400-BB8B-4A44-AB63-65C7CA223EBA}"/>
          </ac:spMkLst>
        </pc:spChg>
        <pc:picChg chg="del">
          <ac:chgData name="Peggy Blum" userId="32722c860e228486" providerId="LiveId" clId="{F59EE8FA-C167-429C-8E0C-83FD6C9E1CAA}" dt="2020-10-23T14:59:10.221" v="256" actId="21"/>
          <ac:picMkLst>
            <pc:docMk/>
            <pc:sldMk cId="1477200445" sldId="281"/>
            <ac:picMk id="3" creationId="{CEFB2569-C7B2-41CB-AECA-8F59D54CC53E}"/>
          </ac:picMkLst>
        </pc:picChg>
        <pc:picChg chg="add del mod">
          <ac:chgData name="Peggy Blum" userId="32722c860e228486" providerId="LiveId" clId="{F59EE8FA-C167-429C-8E0C-83FD6C9E1CAA}" dt="2020-10-23T17:11:20.949" v="891" actId="21"/>
          <ac:picMkLst>
            <pc:docMk/>
            <pc:sldMk cId="1477200445" sldId="281"/>
            <ac:picMk id="4" creationId="{E4491E4B-FBB8-4719-96CD-255BD614DE6C}"/>
          </ac:picMkLst>
        </pc:picChg>
        <pc:cxnChg chg="add">
          <ac:chgData name="Peggy Blum" userId="32722c860e228486" providerId="LiveId" clId="{F59EE8FA-C167-429C-8E0C-83FD6C9E1CAA}" dt="2020-10-23T17:11:34.961" v="894" actId="26606"/>
          <ac:cxnSpMkLst>
            <pc:docMk/>
            <pc:sldMk cId="1477200445" sldId="281"/>
            <ac:cxnSpMk id="18" creationId="{4D39B797-CDC6-4529-8A36-9CBFC9816337}"/>
          </ac:cxnSpMkLst>
        </pc:cxnChg>
      </pc:sldChg>
      <pc:sldChg chg="del">
        <pc:chgData name="Peggy Blum" userId="32722c860e228486" providerId="LiveId" clId="{F59EE8FA-C167-429C-8E0C-83FD6C9E1CAA}" dt="2020-10-23T16:43:51.727" v="519" actId="2696"/>
        <pc:sldMkLst>
          <pc:docMk/>
          <pc:sldMk cId="1926725302" sldId="282"/>
        </pc:sldMkLst>
      </pc:sldChg>
      <pc:sldChg chg="addSp delSp modSp add mod">
        <pc:chgData name="Peggy Blum" userId="32722c860e228486" providerId="LiveId" clId="{F59EE8FA-C167-429C-8E0C-83FD6C9E1CAA}" dt="2020-10-23T17:13:46.787" v="910" actId="20577"/>
        <pc:sldMkLst>
          <pc:docMk/>
          <pc:sldMk cId="1955100947" sldId="282"/>
        </pc:sldMkLst>
        <pc:spChg chg="mod">
          <ac:chgData name="Peggy Blum" userId="32722c860e228486" providerId="LiveId" clId="{F59EE8FA-C167-429C-8E0C-83FD6C9E1CAA}" dt="2020-10-23T17:13:46.787" v="910" actId="20577"/>
          <ac:spMkLst>
            <pc:docMk/>
            <pc:sldMk cId="1955100947" sldId="282"/>
            <ac:spMk id="7" creationId="{0DB2E712-8822-4460-9CA1-D8BECBD26FC2}"/>
          </ac:spMkLst>
        </pc:spChg>
        <pc:spChg chg="mod ord">
          <ac:chgData name="Peggy Blum" userId="32722c860e228486" providerId="LiveId" clId="{F59EE8FA-C167-429C-8E0C-83FD6C9E1CAA}" dt="2020-10-23T17:13:25.136" v="909" actId="20577"/>
          <ac:spMkLst>
            <pc:docMk/>
            <pc:sldMk cId="1955100947" sldId="282"/>
            <ac:spMk id="11" creationId="{A0C6C14F-DF6A-4318-A654-DC4341EFA680}"/>
          </ac:spMkLst>
        </pc:spChg>
        <pc:picChg chg="add mod ord">
          <ac:chgData name="Peggy Blum" userId="32722c860e228486" providerId="LiveId" clId="{F59EE8FA-C167-429C-8E0C-83FD6C9E1CAA}" dt="2020-10-23T17:13:18.557" v="907" actId="26606"/>
          <ac:picMkLst>
            <pc:docMk/>
            <pc:sldMk cId="1955100947" sldId="282"/>
            <ac:picMk id="3" creationId="{8E51B13B-E61C-46CF-9534-65A713993D41}"/>
          </ac:picMkLst>
        </pc:picChg>
        <pc:picChg chg="del">
          <ac:chgData name="Peggy Blum" userId="32722c860e228486" providerId="LiveId" clId="{F59EE8FA-C167-429C-8E0C-83FD6C9E1CAA}" dt="2020-10-23T16:44:25.162" v="536" actId="21"/>
          <ac:picMkLst>
            <pc:docMk/>
            <pc:sldMk cId="1955100947" sldId="282"/>
            <ac:picMk id="4" creationId="{A9BBF053-3D56-4B27-8EBD-7CC9B555F850}"/>
          </ac:picMkLst>
        </pc:picChg>
      </pc:sldChg>
      <pc:sldChg chg="del">
        <pc:chgData name="Peggy Blum" userId="32722c860e228486" providerId="LiveId" clId="{F59EE8FA-C167-429C-8E0C-83FD6C9E1CAA}" dt="2020-10-23T16:43:53.901" v="520" actId="2696"/>
        <pc:sldMkLst>
          <pc:docMk/>
          <pc:sldMk cId="1174669133" sldId="283"/>
        </pc:sldMkLst>
      </pc:sldChg>
      <pc:sldChg chg="addSp delSp modSp add mod modClrScheme chgLayout">
        <pc:chgData name="Peggy Blum" userId="32722c860e228486" providerId="LiveId" clId="{F59EE8FA-C167-429C-8E0C-83FD6C9E1CAA}" dt="2020-10-23T17:00:00.863" v="837" actId="26606"/>
        <pc:sldMkLst>
          <pc:docMk/>
          <pc:sldMk cId="3254739367" sldId="283"/>
        </pc:sldMkLst>
        <pc:spChg chg="add del mod ord">
          <ac:chgData name="Peggy Blum" userId="32722c860e228486" providerId="LiveId" clId="{F59EE8FA-C167-429C-8E0C-83FD6C9E1CAA}" dt="2020-10-23T16:59:14.216" v="829" actId="700"/>
          <ac:spMkLst>
            <pc:docMk/>
            <pc:sldMk cId="3254739367" sldId="283"/>
            <ac:spMk id="5" creationId="{815BA965-E7FA-4C87-9838-68F1C512E816}"/>
          </ac:spMkLst>
        </pc:spChg>
        <pc:spChg chg="add del mod ord">
          <ac:chgData name="Peggy Blum" userId="32722c860e228486" providerId="LiveId" clId="{F59EE8FA-C167-429C-8E0C-83FD6C9E1CAA}" dt="2020-10-23T16:59:56.844" v="836" actId="700"/>
          <ac:spMkLst>
            <pc:docMk/>
            <pc:sldMk cId="3254739367" sldId="283"/>
            <ac:spMk id="6" creationId="{82EA4AFB-7AD7-46D6-AC5B-887B260C470A}"/>
          </ac:spMkLst>
        </pc:spChg>
        <pc:spChg chg="mod ord">
          <ac:chgData name="Peggy Blum" userId="32722c860e228486" providerId="LiveId" clId="{F59EE8FA-C167-429C-8E0C-83FD6C9E1CAA}" dt="2020-10-23T17:00:00.863" v="837" actId="26606"/>
          <ac:spMkLst>
            <pc:docMk/>
            <pc:sldMk cId="3254739367" sldId="283"/>
            <ac:spMk id="7" creationId="{0DB2E712-8822-4460-9CA1-D8BECBD26FC2}"/>
          </ac:spMkLst>
        </pc:spChg>
        <pc:spChg chg="add del mod ord">
          <ac:chgData name="Peggy Blum" userId="32722c860e228486" providerId="LiveId" clId="{F59EE8FA-C167-429C-8E0C-83FD6C9E1CAA}" dt="2020-10-23T16:59:23.596" v="832" actId="21"/>
          <ac:spMkLst>
            <pc:docMk/>
            <pc:sldMk cId="3254739367" sldId="283"/>
            <ac:spMk id="11" creationId="{A0C6C14F-DF6A-4318-A654-DC4341EFA680}"/>
          </ac:spMkLst>
        </pc:spChg>
        <pc:spChg chg="add">
          <ac:chgData name="Peggy Blum" userId="32722c860e228486" providerId="LiveId" clId="{F59EE8FA-C167-429C-8E0C-83FD6C9E1CAA}" dt="2020-10-23T17:00:00.863" v="837" actId="26606"/>
          <ac:spMkLst>
            <pc:docMk/>
            <pc:sldMk cId="3254739367" sldId="283"/>
            <ac:spMk id="12" creationId="{3A8EC506-B1DA-46A1-B44D-774E68468E13}"/>
          </ac:spMkLst>
        </pc:spChg>
        <pc:spChg chg="add">
          <ac:chgData name="Peggy Blum" userId="32722c860e228486" providerId="LiveId" clId="{F59EE8FA-C167-429C-8E0C-83FD6C9E1CAA}" dt="2020-10-23T17:00:00.863" v="837" actId="26606"/>
          <ac:spMkLst>
            <pc:docMk/>
            <pc:sldMk cId="3254739367" sldId="283"/>
            <ac:spMk id="14" creationId="{BFF30785-305E-45D7-984F-5AA93D3CA561}"/>
          </ac:spMkLst>
        </pc:spChg>
        <pc:spChg chg="add">
          <ac:chgData name="Peggy Blum" userId="32722c860e228486" providerId="LiveId" clId="{F59EE8FA-C167-429C-8E0C-83FD6C9E1CAA}" dt="2020-10-23T17:00:00.863" v="837" actId="26606"/>
          <ac:spMkLst>
            <pc:docMk/>
            <pc:sldMk cId="3254739367" sldId="283"/>
            <ac:spMk id="18" creationId="{CA73784B-AC76-4BAD-93AF-C72D0EDFD715}"/>
          </ac:spMkLst>
        </pc:spChg>
        <pc:picChg chg="del">
          <ac:chgData name="Peggy Blum" userId="32722c860e228486" providerId="LiveId" clId="{F59EE8FA-C167-429C-8E0C-83FD6C9E1CAA}" dt="2020-10-23T16:48:17.885" v="601" actId="21"/>
          <ac:picMkLst>
            <pc:docMk/>
            <pc:sldMk cId="3254739367" sldId="283"/>
            <ac:picMk id="3" creationId="{8E51B13B-E61C-46CF-9534-65A713993D41}"/>
          </ac:picMkLst>
        </pc:picChg>
        <pc:picChg chg="add mod">
          <ac:chgData name="Peggy Blum" userId="32722c860e228486" providerId="LiveId" clId="{F59EE8FA-C167-429C-8E0C-83FD6C9E1CAA}" dt="2020-10-23T17:00:00.863" v="837" actId="26606"/>
          <ac:picMkLst>
            <pc:docMk/>
            <pc:sldMk cId="3254739367" sldId="283"/>
            <ac:picMk id="4" creationId="{3889AED9-6B34-465E-ADDE-4F5A05D32705}"/>
          </ac:picMkLst>
        </pc:picChg>
        <pc:cxnChg chg="add">
          <ac:chgData name="Peggy Blum" userId="32722c860e228486" providerId="LiveId" clId="{F59EE8FA-C167-429C-8E0C-83FD6C9E1CAA}" dt="2020-10-23T17:00:00.863" v="837" actId="26606"/>
          <ac:cxnSpMkLst>
            <pc:docMk/>
            <pc:sldMk cId="3254739367" sldId="283"/>
            <ac:cxnSpMk id="16" creationId="{15E01FA5-D766-43CA-A83D-E7CF3F04E96F}"/>
          </ac:cxnSpMkLst>
        </pc:cxnChg>
        <pc:cxnChg chg="add">
          <ac:chgData name="Peggy Blum" userId="32722c860e228486" providerId="LiveId" clId="{F59EE8FA-C167-429C-8E0C-83FD6C9E1CAA}" dt="2020-10-23T17:00:00.863" v="837" actId="26606"/>
          <ac:cxnSpMkLst>
            <pc:docMk/>
            <pc:sldMk cId="3254739367" sldId="283"/>
            <ac:cxnSpMk id="20" creationId="{811DCF04-0C7C-44FC-8246-FC8D736B1A71}"/>
          </ac:cxnSpMkLst>
        </pc:cxnChg>
      </pc:sldChg>
      <pc:sldChg chg="addSp delSp modSp add mod modClrScheme chgLayout">
        <pc:chgData name="Peggy Blum" userId="32722c860e228486" providerId="LiveId" clId="{F59EE8FA-C167-429C-8E0C-83FD6C9E1CAA}" dt="2020-10-23T17:00:24.393" v="839" actId="26606"/>
        <pc:sldMkLst>
          <pc:docMk/>
          <pc:sldMk cId="282340639" sldId="284"/>
        </pc:sldMkLst>
        <pc:spChg chg="mod ord">
          <ac:chgData name="Peggy Blum" userId="32722c860e228486" providerId="LiveId" clId="{F59EE8FA-C167-429C-8E0C-83FD6C9E1CAA}" dt="2020-10-23T17:00:24.393" v="839" actId="26606"/>
          <ac:spMkLst>
            <pc:docMk/>
            <pc:sldMk cId="282340639" sldId="284"/>
            <ac:spMk id="7" creationId="{0DB2E712-8822-4460-9CA1-D8BECBD26FC2}"/>
          </ac:spMkLst>
        </pc:spChg>
        <pc:spChg chg="mod ord">
          <ac:chgData name="Peggy Blum" userId="32722c860e228486" providerId="LiveId" clId="{F59EE8FA-C167-429C-8E0C-83FD6C9E1CAA}" dt="2020-10-23T17:00:24.393" v="839" actId="26606"/>
          <ac:spMkLst>
            <pc:docMk/>
            <pc:sldMk cId="282340639" sldId="284"/>
            <ac:spMk id="11" creationId="{A0C6C14F-DF6A-4318-A654-DC4341EFA680}"/>
          </ac:spMkLst>
        </pc:spChg>
        <pc:spChg chg="add">
          <ac:chgData name="Peggy Blum" userId="32722c860e228486" providerId="LiveId" clId="{F59EE8FA-C167-429C-8E0C-83FD6C9E1CAA}" dt="2020-10-23T17:00:24.393" v="839" actId="26606"/>
          <ac:spMkLst>
            <pc:docMk/>
            <pc:sldMk cId="282340639" sldId="284"/>
            <ac:spMk id="16" creationId="{3A8EC506-B1DA-46A1-B44D-774E68468E13}"/>
          </ac:spMkLst>
        </pc:spChg>
        <pc:spChg chg="add">
          <ac:chgData name="Peggy Blum" userId="32722c860e228486" providerId="LiveId" clId="{F59EE8FA-C167-429C-8E0C-83FD6C9E1CAA}" dt="2020-10-23T17:00:24.393" v="839" actId="26606"/>
          <ac:spMkLst>
            <pc:docMk/>
            <pc:sldMk cId="282340639" sldId="284"/>
            <ac:spMk id="18" creationId="{BFF30785-305E-45D7-984F-5AA93D3CA561}"/>
          </ac:spMkLst>
        </pc:spChg>
        <pc:spChg chg="add">
          <ac:chgData name="Peggy Blum" userId="32722c860e228486" providerId="LiveId" clId="{F59EE8FA-C167-429C-8E0C-83FD6C9E1CAA}" dt="2020-10-23T17:00:24.393" v="839" actId="26606"/>
          <ac:spMkLst>
            <pc:docMk/>
            <pc:sldMk cId="282340639" sldId="284"/>
            <ac:spMk id="22" creationId="{CA73784B-AC76-4BAD-93AF-C72D0EDFD715}"/>
          </ac:spMkLst>
        </pc:spChg>
        <pc:picChg chg="del">
          <ac:chgData name="Peggy Blum" userId="32722c860e228486" providerId="LiveId" clId="{F59EE8FA-C167-429C-8E0C-83FD6C9E1CAA}" dt="2020-10-23T16:48:45.394" v="602" actId="21"/>
          <ac:picMkLst>
            <pc:docMk/>
            <pc:sldMk cId="282340639" sldId="284"/>
            <ac:picMk id="3" creationId="{8E51B13B-E61C-46CF-9534-65A713993D41}"/>
          </ac:picMkLst>
        </pc:picChg>
        <pc:picChg chg="add mod">
          <ac:chgData name="Peggy Blum" userId="32722c860e228486" providerId="LiveId" clId="{F59EE8FA-C167-429C-8E0C-83FD6C9E1CAA}" dt="2020-10-23T17:00:24.393" v="839" actId="26606"/>
          <ac:picMkLst>
            <pc:docMk/>
            <pc:sldMk cId="282340639" sldId="284"/>
            <ac:picMk id="4" creationId="{EE6A5E07-7892-4354-AE37-068CBF9FB986}"/>
          </ac:picMkLst>
        </pc:picChg>
        <pc:cxnChg chg="add">
          <ac:chgData name="Peggy Blum" userId="32722c860e228486" providerId="LiveId" clId="{F59EE8FA-C167-429C-8E0C-83FD6C9E1CAA}" dt="2020-10-23T17:00:24.393" v="839" actId="26606"/>
          <ac:cxnSpMkLst>
            <pc:docMk/>
            <pc:sldMk cId="282340639" sldId="284"/>
            <ac:cxnSpMk id="20" creationId="{15E01FA5-D766-43CA-A83D-E7CF3F04E96F}"/>
          </ac:cxnSpMkLst>
        </pc:cxnChg>
        <pc:cxnChg chg="add">
          <ac:chgData name="Peggy Blum" userId="32722c860e228486" providerId="LiveId" clId="{F59EE8FA-C167-429C-8E0C-83FD6C9E1CAA}" dt="2020-10-23T17:00:24.393" v="839" actId="26606"/>
          <ac:cxnSpMkLst>
            <pc:docMk/>
            <pc:sldMk cId="282340639" sldId="284"/>
            <ac:cxnSpMk id="24" creationId="{811DCF04-0C7C-44FC-8246-FC8D736B1A71}"/>
          </ac:cxnSpMkLst>
        </pc:cxnChg>
      </pc:sldChg>
      <pc:sldChg chg="addSp delSp modSp add mod">
        <pc:chgData name="Peggy Blum" userId="32722c860e228486" providerId="LiveId" clId="{F59EE8FA-C167-429C-8E0C-83FD6C9E1CAA}" dt="2020-10-23T17:20:28.688" v="1282" actId="20577"/>
        <pc:sldMkLst>
          <pc:docMk/>
          <pc:sldMk cId="3416360134" sldId="285"/>
        </pc:sldMkLst>
        <pc:spChg chg="mod">
          <ac:chgData name="Peggy Blum" userId="32722c860e228486" providerId="LiveId" clId="{F59EE8FA-C167-429C-8E0C-83FD6C9E1CAA}" dt="2020-10-23T17:09:02.387" v="878" actId="26606"/>
          <ac:spMkLst>
            <pc:docMk/>
            <pc:sldMk cId="3416360134" sldId="285"/>
            <ac:spMk id="7" creationId="{0DB2E712-8822-4460-9CA1-D8BECBD26FC2}"/>
          </ac:spMkLst>
        </pc:spChg>
        <pc:spChg chg="mod">
          <ac:chgData name="Peggy Blum" userId="32722c860e228486" providerId="LiveId" clId="{F59EE8FA-C167-429C-8E0C-83FD6C9E1CAA}" dt="2020-10-23T17:20:28.688" v="1282" actId="20577"/>
          <ac:spMkLst>
            <pc:docMk/>
            <pc:sldMk cId="3416360134" sldId="285"/>
            <ac:spMk id="11" creationId="{A0C6C14F-DF6A-4318-A654-DC4341EFA680}"/>
          </ac:spMkLst>
        </pc:spChg>
        <pc:picChg chg="del">
          <ac:chgData name="Peggy Blum" userId="32722c860e228486" providerId="LiveId" clId="{F59EE8FA-C167-429C-8E0C-83FD6C9E1CAA}" dt="2020-10-23T16:50:59.233" v="612" actId="21"/>
          <ac:picMkLst>
            <pc:docMk/>
            <pc:sldMk cId="3416360134" sldId="285"/>
            <ac:picMk id="3" creationId="{8E51B13B-E61C-46CF-9534-65A713993D41}"/>
          </ac:picMkLst>
        </pc:picChg>
        <pc:picChg chg="add del mod">
          <ac:chgData name="Peggy Blum" userId="32722c860e228486" providerId="LiveId" clId="{F59EE8FA-C167-429C-8E0C-83FD6C9E1CAA}" dt="2020-10-23T17:08:01.136" v="874" actId="21"/>
          <ac:picMkLst>
            <pc:docMk/>
            <pc:sldMk cId="3416360134" sldId="285"/>
            <ac:picMk id="4" creationId="{590983A3-E19D-4BE6-87D7-4C3C465251E4}"/>
          </ac:picMkLst>
        </pc:picChg>
        <pc:picChg chg="add mod">
          <ac:chgData name="Peggy Blum" userId="32722c860e228486" providerId="LiveId" clId="{F59EE8FA-C167-429C-8E0C-83FD6C9E1CAA}" dt="2020-10-23T17:09:02.387" v="878" actId="26606"/>
          <ac:picMkLst>
            <pc:docMk/>
            <pc:sldMk cId="3416360134" sldId="285"/>
            <ac:picMk id="6" creationId="{2730AB40-B9FA-489C-B30B-332A4F16698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5717EAD-FBC3-4F1D-BB57-92993409ECB3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062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31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91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7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52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78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20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72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8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6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7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5717EAD-FBC3-4F1D-BB57-92993409ECB3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79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24BA6431-A6BB-4DA7-8BFD-9E35558A36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526"/>
            <a:ext cx="12222391" cy="686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46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15557A-498F-481D-945A-638F9CF0E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dirty="0"/>
              <a:t>Think Piece</a:t>
            </a:r>
          </a:p>
        </p:txBody>
      </p:sp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AA401BA-FE71-4005-9579-7E68C104CAEF}"/>
              </a:ext>
            </a:extLst>
          </p:cNvPr>
          <p:cNvSpPr txBox="1"/>
          <p:nvPr/>
        </p:nvSpPr>
        <p:spPr>
          <a:xfrm>
            <a:off x="4999330" y="804333"/>
            <a:ext cx="6257721" cy="524933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dirty="0"/>
              <a:t>As new circular designed fashion products enter the marketplace, what types are best suited for specific circular retail models?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41C0605-710B-4DDC-A64A-B92DB2A38D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98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C52306F-5A57-4878-A4F5-E40D2737D7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5" b="729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72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14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4" name="Straight Connector 18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6" name="Rectangle 20">
            <a:extLst>
              <a:ext uri="{FF2B5EF4-FFF2-40B4-BE49-F238E27FC236}">
                <a16:creationId xmlns:a16="http://schemas.microsoft.com/office/drawing/2014/main" id="{0BA28970-3E8F-46CD-A302-42EE83668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A401BA-FE71-4005-9579-7E68C104CAEF}"/>
              </a:ext>
            </a:extLst>
          </p:cNvPr>
          <p:cNvSpPr txBox="1"/>
          <p:nvPr/>
        </p:nvSpPr>
        <p:spPr>
          <a:xfrm>
            <a:off x="643467" y="643467"/>
            <a:ext cx="7164674" cy="5571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cap="all" spc="200" dirty="0">
                <a:solidFill>
                  <a:schemeClr val="tx1">
                    <a:alpha val="80000"/>
                  </a:schemeClr>
                </a:solidFill>
                <a:ea typeface="+mj-ea"/>
                <a:cs typeface="+mj-cs"/>
              </a:rPr>
              <a:t>07:</a:t>
            </a:r>
          </a:p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cap="all" spc="200" dirty="0" err="1">
                <a:solidFill>
                  <a:schemeClr val="tx1">
                    <a:alpha val="80000"/>
                  </a:schemeClr>
                </a:solidFill>
                <a:ea typeface="+mj-ea"/>
                <a:cs typeface="+mj-cs"/>
              </a:rPr>
              <a:t>REtail</a:t>
            </a:r>
            <a:endParaRPr lang="en-US" sz="5000" cap="all" spc="200" dirty="0">
              <a:solidFill>
                <a:schemeClr val="tx1">
                  <a:alpha val="80000"/>
                </a:schemeClr>
              </a:solidFill>
              <a:ea typeface="+mj-ea"/>
              <a:cs typeface="+mj-cs"/>
            </a:endParaRPr>
          </a:p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6600" cap="all" spc="200" dirty="0">
              <a:solidFill>
                <a:schemeClr val="tx1">
                  <a:alpha val="80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87" name="Straight Connector 22">
            <a:extLst>
              <a:ext uri="{FF2B5EF4-FFF2-40B4-BE49-F238E27FC236}">
                <a16:creationId xmlns:a16="http://schemas.microsoft.com/office/drawing/2014/main" id="{47AE7893-212D-45CB-A5B0-AE377389A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C53D4E9-7A88-428D-BFF1-15E35B9E0ED8}"/>
              </a:ext>
            </a:extLst>
          </p:cNvPr>
          <p:cNvSpPr txBox="1"/>
          <p:nvPr/>
        </p:nvSpPr>
        <p:spPr>
          <a:xfrm>
            <a:off x="6700683" y="6374535"/>
            <a:ext cx="62001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Circular Fashion: Making the Fashion Industry Sustainable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D1BCADB1-2ACA-4C5A-9D8C-887611849C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82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1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15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17">
            <a:extLst>
              <a:ext uri="{FF2B5EF4-FFF2-40B4-BE49-F238E27FC236}">
                <a16:creationId xmlns:a16="http://schemas.microsoft.com/office/drawing/2014/main" id="{2A85F7B3-F4E6-4FBF-B74E-43CAB468F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B2E712-8822-4460-9CA1-D8BECBD2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480940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Retail Reality</a:t>
            </a:r>
          </a:p>
        </p:txBody>
      </p:sp>
      <p:cxnSp>
        <p:nvCxnSpPr>
          <p:cNvPr id="26" name="Straight Connector 19">
            <a:extLst>
              <a:ext uri="{FF2B5EF4-FFF2-40B4-BE49-F238E27FC236}">
                <a16:creationId xmlns:a16="http://schemas.microsoft.com/office/drawing/2014/main" id="{73741D5B-1709-4CDB-963A-CC3C74941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475488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1624DD6-E663-4005-9ED1-AAB8957682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1426" y="1668971"/>
            <a:ext cx="5282019" cy="3521033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4C0B57E-AD7F-446E-8301-C318CFC0A3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F1BB016-F08D-477D-B805-154151BAC5A3}"/>
              </a:ext>
            </a:extLst>
          </p:cNvPr>
          <p:cNvSpPr txBox="1"/>
          <p:nvPr/>
        </p:nvSpPr>
        <p:spPr>
          <a:xfrm>
            <a:off x="6181426" y="6198726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8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314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B2E712-8822-4460-9CA1-D8BECBD2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 sz="4000" dirty="0"/>
              <a:t>Circular </a:t>
            </a:r>
            <a:br>
              <a:rPr lang="en-US" sz="4000" dirty="0"/>
            </a:br>
            <a:r>
              <a:rPr lang="en-US" sz="4000" dirty="0"/>
              <a:t>retail </a:t>
            </a:r>
            <a:r>
              <a:rPr lang="en-US" sz="4000" dirty="0" err="1"/>
              <a:t>MOdels</a:t>
            </a:r>
            <a:endParaRPr lang="en-US" sz="40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0C6C14F-DF6A-4318-A654-DC4341EFA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</a:t>
            </a:r>
            <a:r>
              <a:rPr lang="en-US" sz="2000" dirty="0" err="1"/>
              <a:t>Recommerce</a:t>
            </a:r>
            <a:endParaRPr lang="en-US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Rental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Subscription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Circular by design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Zero waste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000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3117EF21-2E12-46B6-B606-427B8600D9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00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DB2E712-8822-4460-9CA1-D8BECBD2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en-US" sz="4000" dirty="0" err="1"/>
              <a:t>Recommerce</a:t>
            </a:r>
            <a:r>
              <a:rPr lang="en-US" sz="4000" dirty="0"/>
              <a:t> MODEL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0C6C14F-DF6A-4318-A654-DC4341EFA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5902061" cy="393192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The evolution of secondhand clothing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Charity or thrift shops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Online resale platforms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Upcycle/recycle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In-store take-back programs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Consignment shops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B2326F8-B08A-4804-8654-51784C105D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2267" y="585216"/>
            <a:ext cx="3999654" cy="5577840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A7800C17-A7F6-4527-B3C6-8F192E7069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CA7805-D047-4E39-8198-1BDB98A6F40C}"/>
              </a:ext>
            </a:extLst>
          </p:cNvPr>
          <p:cNvSpPr txBox="1"/>
          <p:nvPr/>
        </p:nvSpPr>
        <p:spPr>
          <a:xfrm>
            <a:off x="7552267" y="6198726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8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10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DB2E712-8822-4460-9CA1-D8BECBD2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>
            <a:normAutofit/>
          </a:bodyPr>
          <a:lstStyle/>
          <a:p>
            <a:r>
              <a:rPr lang="en-US" sz="4000" dirty="0"/>
              <a:t>Rental MODEL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0C6C14F-DF6A-4318-A654-DC4341EFA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429615" cy="393192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sz="2000" dirty="0"/>
              <a:t>One-off hire of a garment for a short period of time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Users buy access to fashion products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Online peer-to-peer rental platforms 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51B13B-E61C-46CF-9534-65A713993D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610676"/>
            <a:ext cx="5455921" cy="3636647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7DA8F4F6-98B1-4579-83E3-6A22D66FA3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B0D0C5-DB77-43DA-A849-B8D938A28350}"/>
              </a:ext>
            </a:extLst>
          </p:cNvPr>
          <p:cNvSpPr txBox="1"/>
          <p:nvPr/>
        </p:nvSpPr>
        <p:spPr>
          <a:xfrm>
            <a:off x="6097398" y="6198726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8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00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A73784B-AC76-4BAD-93AF-C72D0EDFD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B2E712-8822-4460-9CA1-D8BECBD2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SUBSCRIPTION MODEL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1DCF04-0C7C-44FC-8246-FC8D736B1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79C18889-306A-48BB-90D6-509BCDB688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33506A-EDB3-4AE6-84F8-231EDF41343B}"/>
              </a:ext>
            </a:extLst>
          </p:cNvPr>
          <p:cNvSpPr txBox="1"/>
          <p:nvPr/>
        </p:nvSpPr>
        <p:spPr>
          <a:xfrm>
            <a:off x="4507686" y="6198726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8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1A5413-3E78-4F56-91E0-3DD90BA46E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7686" y="2434557"/>
            <a:ext cx="7566435" cy="250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39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A73784B-AC76-4BAD-93AF-C72D0EDFD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B2E712-8822-4460-9CA1-D8BECBD2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CIRCULAR BY design MODEL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1DCF04-0C7C-44FC-8246-FC8D736B1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0C6C14F-DF6A-4318-A654-DC4341EFA68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" y="2286000"/>
            <a:ext cx="2667000" cy="3932238"/>
          </a:xfrm>
        </p:spPr>
        <p:txBody>
          <a:bodyPr>
            <a:normAutofit/>
          </a:bodyPr>
          <a:lstStyle/>
          <a:p>
            <a:endParaRPr lang="en-US" sz="1600" dirty="0"/>
          </a:p>
          <a:p>
            <a:pPr>
              <a:buFont typeface="Courier New" panose="02070309020205020404" pitchFamily="49" charset="0"/>
              <a:buChar char="o"/>
            </a:pPr>
            <a:endParaRPr lang="en-US" sz="1600" dirty="0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88C18F60-C5AF-4CC2-8609-F2CF7D201F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02FAA3-E5BA-4F23-8091-B7E9F48ACD2F}"/>
              </a:ext>
            </a:extLst>
          </p:cNvPr>
          <p:cNvSpPr txBox="1"/>
          <p:nvPr/>
        </p:nvSpPr>
        <p:spPr>
          <a:xfrm>
            <a:off x="4250932" y="6048961"/>
            <a:ext cx="61323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8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D0DCB9-D136-487C-A023-F967E3788F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0932" y="1461779"/>
            <a:ext cx="7701765" cy="380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0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DB2E712-8822-4460-9CA1-D8BECBD2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en-US" sz="4000" dirty="0"/>
              <a:t>ZERO</a:t>
            </a:r>
            <a:r>
              <a:rPr lang="en-US" sz="4000" dirty="0">
                <a:solidFill>
                  <a:schemeClr val="tx1"/>
                </a:solidFill>
              </a:rPr>
              <a:t>-</a:t>
            </a:r>
            <a:r>
              <a:rPr lang="en-US" sz="4000" dirty="0"/>
              <a:t>waste </a:t>
            </a:r>
            <a:r>
              <a:rPr lang="en-US" sz="4000" dirty="0">
                <a:solidFill>
                  <a:schemeClr val="tx1"/>
                </a:solidFill>
              </a:rPr>
              <a:t>RETAIL</a:t>
            </a:r>
            <a:r>
              <a:rPr lang="en-US" sz="4000" dirty="0"/>
              <a:t> MODEL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0C6C14F-DF6A-4318-A654-DC4341EFA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3133580" cy="39319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6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Waste as a value proposition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Processes to foster waste reduction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Minimal, eco-friendly or no packaging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Retail store brands created from factory scraps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Eco-friendly store design and displays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30AB40-B9FA-489C-B30B-332A4F1669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6346" y="1168477"/>
            <a:ext cx="6781568" cy="4521045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2A642B4C-5431-462D-9334-B2FAEBDC30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1E1812-B17B-4083-89ED-205967B67570}"/>
              </a:ext>
            </a:extLst>
          </p:cNvPr>
          <p:cNvSpPr txBox="1"/>
          <p:nvPr/>
        </p:nvSpPr>
        <p:spPr>
          <a:xfrm>
            <a:off x="4706346" y="6198726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8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601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347</Words>
  <Application>Microsoft Office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Century Gothic</vt:lpstr>
      <vt:lpstr>Courier New</vt:lpstr>
      <vt:lpstr>Noto Sans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Retail Reality</vt:lpstr>
      <vt:lpstr>Circular  retail MOdels</vt:lpstr>
      <vt:lpstr>Recommerce MODEL</vt:lpstr>
      <vt:lpstr>Rental MODEL</vt:lpstr>
      <vt:lpstr>SUBSCRIPTION MODEL</vt:lpstr>
      <vt:lpstr>CIRCULAR BY design MODEL</vt:lpstr>
      <vt:lpstr>ZERO-waste RETAIL MODEL</vt:lpstr>
      <vt:lpstr>Think Piece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Peggy Blum</dc:creator>
  <cp:lastModifiedBy>Melanie Walker</cp:lastModifiedBy>
  <cp:revision>13</cp:revision>
  <dcterms:created xsi:type="dcterms:W3CDTF">2020-10-23T17:07:34Z</dcterms:created>
  <dcterms:modified xsi:type="dcterms:W3CDTF">2021-03-11T16:48:32Z</dcterms:modified>
</cp:coreProperties>
</file>