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67" r:id="rId3"/>
    <p:sldId id="269" r:id="rId4"/>
    <p:sldId id="280" r:id="rId5"/>
    <p:sldId id="282" r:id="rId6"/>
    <p:sldId id="283" r:id="rId7"/>
    <p:sldId id="285" r:id="rId8"/>
    <p:sldId id="284" r:id="rId9"/>
    <p:sldId id="28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4" clrIdx="0">
    <p:extLst>
      <p:ext uri="{19B8F6BF-5375-455C-9EA6-DF929625EA0E}">
        <p15:presenceInfo xmlns:p15="http://schemas.microsoft.com/office/powerpoint/2012/main" userId="Walker" providerId="None"/>
      </p:ext>
    </p:extLst>
  </p:cmAuthor>
  <p:cmAuthor id="2" name="Melanie Walker" initials="MW" lastIdx="3" clrIdx="1">
    <p:extLst>
      <p:ext uri="{19B8F6BF-5375-455C-9EA6-DF929625EA0E}">
        <p15:presenceInfo xmlns:p15="http://schemas.microsoft.com/office/powerpoint/2012/main" userId="89ff106a3e8bbc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9AB"/>
    <a:srgbClr val="32B8B8"/>
    <a:srgbClr val="4886A2"/>
    <a:srgbClr val="4DA39F"/>
    <a:srgbClr val="1E8CAE"/>
    <a:srgbClr val="24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9457C-E753-459D-9644-9B7984A84CC9}" v="4" dt="2020-11-11T15:53:57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Blum" userId="32722c860e228486" providerId="LiveId" clId="{0349457C-E753-459D-9644-9B7984A84CC9}"/>
    <pc:docChg chg="undo custSel mod addSld delSld modSld sldOrd">
      <pc:chgData name="Peggy Blum" userId="32722c860e228486" providerId="LiveId" clId="{0349457C-E753-459D-9644-9B7984A84CC9}" dt="2020-11-11T17:29:17.074" v="1393" actId="22"/>
      <pc:docMkLst>
        <pc:docMk/>
      </pc:docMkLst>
      <pc:sldChg chg="ord">
        <pc:chgData name="Peggy Blum" userId="32722c860e228486" providerId="LiveId" clId="{0349457C-E753-459D-9644-9B7984A84CC9}" dt="2020-11-11T17:28:10.667" v="1385"/>
        <pc:sldMkLst>
          <pc:docMk/>
          <pc:sldMk cId="2661834209" sldId="259"/>
        </pc:sldMkLst>
      </pc:sldChg>
      <pc:sldChg chg="addSp delSp modSp mod">
        <pc:chgData name="Peggy Blum" userId="32722c860e228486" providerId="LiveId" clId="{0349457C-E753-459D-9644-9B7984A84CC9}" dt="2020-11-11T17:28:32.827" v="1386" actId="22"/>
        <pc:sldMkLst>
          <pc:docMk/>
          <pc:sldMk cId="2058998728" sldId="266"/>
        </pc:sldMkLst>
        <pc:spChg chg="mod">
          <ac:chgData name="Peggy Blum" userId="32722c860e228486" providerId="LiveId" clId="{0349457C-E753-459D-9644-9B7984A84CC9}" dt="2020-10-23T18:15:03.828" v="1300" actId="20577"/>
          <ac:spMkLst>
            <pc:docMk/>
            <pc:sldMk cId="2058998728" sldId="266"/>
            <ac:spMk id="4" creationId="{FAA401BA-FE71-4005-9579-7E68C104CAEF}"/>
          </ac:spMkLst>
        </pc:spChg>
        <pc:spChg chg="add del">
          <ac:chgData name="Peggy Blum" userId="32722c860e228486" providerId="LiveId" clId="{0349457C-E753-459D-9644-9B7984A84CC9}" dt="2020-10-23T18:14:48.683" v="1296" actId="22"/>
          <ac:spMkLst>
            <pc:docMk/>
            <pc:sldMk cId="2058998728" sldId="266"/>
            <ac:spMk id="7" creationId="{94F7FFAD-38C0-45F6-9E8E-130A635DD758}"/>
          </ac:spMkLst>
        </pc:spChg>
        <pc:picChg chg="add">
          <ac:chgData name="Peggy Blum" userId="32722c860e228486" providerId="LiveId" clId="{0349457C-E753-459D-9644-9B7984A84CC9}" dt="2020-11-11T17:28:32.827" v="1386" actId="22"/>
          <ac:picMkLst>
            <pc:docMk/>
            <pc:sldMk cId="2058998728" sldId="266"/>
            <ac:picMk id="3" creationId="{CCB4DC48-B609-4907-AE15-F0DD08341C6C}"/>
          </ac:picMkLst>
        </pc:picChg>
      </pc:sldChg>
      <pc:sldChg chg="addSp modSp mod">
        <pc:chgData name="Peggy Blum" userId="32722c860e228486" providerId="LiveId" clId="{0349457C-E753-459D-9644-9B7984A84CC9}" dt="2020-11-11T17:28:54.307" v="1387" actId="22"/>
        <pc:sldMkLst>
          <pc:docMk/>
          <pc:sldMk cId="4220882291" sldId="267"/>
        </pc:sldMkLst>
        <pc:spChg chg="mod">
          <ac:chgData name="Peggy Blum" userId="32722c860e228486" providerId="LiveId" clId="{0349457C-E753-459D-9644-9B7984A84CC9}" dt="2020-10-23T17:46:48.048" v="18" actId="20577"/>
          <ac:spMkLst>
            <pc:docMk/>
            <pc:sldMk cId="4220882291" sldId="267"/>
            <ac:spMk id="4" creationId="{FAA401BA-FE71-4005-9579-7E68C104CAEF}"/>
          </ac:spMkLst>
        </pc:spChg>
        <pc:picChg chg="add">
          <ac:chgData name="Peggy Blum" userId="32722c860e228486" providerId="LiveId" clId="{0349457C-E753-459D-9644-9B7984A84CC9}" dt="2020-11-11T17:28:54.307" v="1387" actId="22"/>
          <ac:picMkLst>
            <pc:docMk/>
            <pc:sldMk cId="4220882291" sldId="267"/>
            <ac:picMk id="2" creationId="{A793E82F-6236-4B8E-AB0F-B461480D2EEC}"/>
          </ac:picMkLst>
        </pc:picChg>
      </pc:sldChg>
      <pc:sldChg chg="del">
        <pc:chgData name="Peggy Blum" userId="32722c860e228486" providerId="LiveId" clId="{0349457C-E753-459D-9644-9B7984A84CC9}" dt="2020-11-11T17:28:03.884" v="1383" actId="2696"/>
        <pc:sldMkLst>
          <pc:docMk/>
          <pc:sldMk cId="1317574803" sldId="268"/>
        </pc:sldMkLst>
      </pc:sldChg>
      <pc:sldChg chg="addSp delSp modSp mod modClrScheme delDesignElem chgLayout">
        <pc:chgData name="Peggy Blum" userId="32722c860e228486" providerId="LiveId" clId="{0349457C-E753-459D-9644-9B7984A84CC9}" dt="2020-11-11T17:28:58.088" v="1388" actId="22"/>
        <pc:sldMkLst>
          <pc:docMk/>
          <pc:sldMk cId="675314163" sldId="269"/>
        </pc:sldMkLst>
        <pc:spChg chg="add mod ord">
          <ac:chgData name="Peggy Blum" userId="32722c860e228486" providerId="LiveId" clId="{0349457C-E753-459D-9644-9B7984A84CC9}" dt="2020-10-23T18:06:37.738" v="974" actId="26606"/>
          <ac:spMkLst>
            <pc:docMk/>
            <pc:sldMk cId="675314163" sldId="269"/>
            <ac:spMk id="2" creationId="{328709A1-6818-490C-A8D4-60DE6AB6AAE1}"/>
          </ac:spMkLst>
        </pc:spChg>
        <pc:spChg chg="add del mod ord">
          <ac:chgData name="Peggy Blum" userId="32722c860e228486" providerId="LiveId" clId="{0349457C-E753-459D-9644-9B7984A84CC9}" dt="2020-10-23T17:51:52.341" v="307" actId="700"/>
          <ac:spMkLst>
            <pc:docMk/>
            <pc:sldMk cId="675314163" sldId="269"/>
            <ac:spMk id="4" creationId="{6B61F4E0-3E8E-4B0D-92D5-40518F1E6F27}"/>
          </ac:spMkLst>
        </pc:spChg>
        <pc:spChg chg="add del mod ord">
          <ac:chgData name="Peggy Blum" userId="32722c860e228486" providerId="LiveId" clId="{0349457C-E753-459D-9644-9B7984A84CC9}" dt="2020-10-23T18:06:33.100" v="973" actId="700"/>
          <ac:spMkLst>
            <pc:docMk/>
            <pc:sldMk cId="675314163" sldId="269"/>
            <ac:spMk id="5" creationId="{640D120C-1E22-40E9-B480-9E1528B6565F}"/>
          </ac:spMkLst>
        </pc:spChg>
        <pc:spChg chg="mod ord">
          <ac:chgData name="Peggy Blum" userId="32722c860e228486" providerId="LiveId" clId="{0349457C-E753-459D-9644-9B7984A84CC9}" dt="2020-10-23T18:06:37.738" v="974" actId="26606"/>
          <ac:spMkLst>
            <pc:docMk/>
            <pc:sldMk cId="675314163" sldId="269"/>
            <ac:spMk id="7" creationId="{0DB2E712-8822-4460-9CA1-D8BECBD26FC2}"/>
          </ac:spMkLst>
        </pc:spChg>
        <pc:spChg chg="add">
          <ac:chgData name="Peggy Blum" userId="32722c860e228486" providerId="LiveId" clId="{0349457C-E753-459D-9644-9B7984A84CC9}" dt="2020-10-23T18:06:37.738" v="974" actId="26606"/>
          <ac:spMkLst>
            <pc:docMk/>
            <pc:sldMk cId="675314163" sldId="269"/>
            <ac:spMk id="9" creationId="{B0890400-BB8B-4A44-AB63-65C7CA223EBA}"/>
          </ac:spMkLst>
        </pc:spChg>
        <pc:spChg chg="add del">
          <ac:chgData name="Peggy Blum" userId="32722c860e228486" providerId="LiveId" clId="{0349457C-E753-459D-9644-9B7984A84CC9}" dt="2020-10-23T18:06:16.984" v="972" actId="700"/>
          <ac:spMkLst>
            <pc:docMk/>
            <pc:sldMk cId="675314163" sldId="269"/>
            <ac:spMk id="14" creationId="{B0890400-BB8B-4A44-AB63-65C7CA223EBA}"/>
          </ac:spMkLst>
        </pc:spChg>
        <pc:spChg chg="del">
          <ac:chgData name="Peggy Blum" userId="32722c860e228486" providerId="LiveId" clId="{0349457C-E753-459D-9644-9B7984A84CC9}" dt="2020-10-23T17:49:23.110" v="48" actId="700"/>
          <ac:spMkLst>
            <pc:docMk/>
            <pc:sldMk cId="675314163" sldId="269"/>
            <ac:spMk id="22" creationId="{3A8EC506-B1DA-46A1-B44D-774E68468E13}"/>
          </ac:spMkLst>
        </pc:spChg>
        <pc:spChg chg="del">
          <ac:chgData name="Peggy Blum" userId="32722c860e228486" providerId="LiveId" clId="{0349457C-E753-459D-9644-9B7984A84CC9}" dt="2020-10-23T17:49:23.110" v="48" actId="700"/>
          <ac:spMkLst>
            <pc:docMk/>
            <pc:sldMk cId="675314163" sldId="269"/>
            <ac:spMk id="23" creationId="{BFF30785-305E-45D7-984F-5AA93D3CA561}"/>
          </ac:spMkLst>
        </pc:spChg>
        <pc:spChg chg="del">
          <ac:chgData name="Peggy Blum" userId="32722c860e228486" providerId="LiveId" clId="{0349457C-E753-459D-9644-9B7984A84CC9}" dt="2020-10-23T17:49:23.110" v="48" actId="700"/>
          <ac:spMkLst>
            <pc:docMk/>
            <pc:sldMk cId="675314163" sldId="269"/>
            <ac:spMk id="25" creationId="{2A85F7B3-F4E6-4FBF-B74E-43CAB468F500}"/>
          </ac:spMkLst>
        </pc:spChg>
        <pc:picChg chg="del">
          <ac:chgData name="Peggy Blum" userId="32722c860e228486" providerId="LiveId" clId="{0349457C-E753-459D-9644-9B7984A84CC9}" dt="2020-10-23T17:49:18.040" v="47" actId="21"/>
          <ac:picMkLst>
            <pc:docMk/>
            <pc:sldMk cId="675314163" sldId="269"/>
            <ac:picMk id="3" creationId="{91624DD6-E663-4005-9ED1-AAB895768224}"/>
          </ac:picMkLst>
        </pc:picChg>
        <pc:picChg chg="add">
          <ac:chgData name="Peggy Blum" userId="32722c860e228486" providerId="LiveId" clId="{0349457C-E753-459D-9644-9B7984A84CC9}" dt="2020-11-11T17:28:58.088" v="1388" actId="22"/>
          <ac:picMkLst>
            <pc:docMk/>
            <pc:sldMk cId="675314163" sldId="269"/>
            <ac:picMk id="3" creationId="{A9C1C144-FA67-4BC8-9E8A-2E226475CDFF}"/>
          </ac:picMkLst>
        </pc:picChg>
        <pc:cxnChg chg="add">
          <ac:chgData name="Peggy Blum" userId="32722c860e228486" providerId="LiveId" clId="{0349457C-E753-459D-9644-9B7984A84CC9}" dt="2020-10-23T18:06:37.738" v="974" actId="26606"/>
          <ac:cxnSpMkLst>
            <pc:docMk/>
            <pc:sldMk cId="675314163" sldId="269"/>
            <ac:cxnSpMk id="10" creationId="{4D39B797-CDC6-4529-8A36-9CBFC9816337}"/>
          </ac:cxnSpMkLst>
        </pc:cxnChg>
        <pc:cxnChg chg="add del">
          <ac:chgData name="Peggy Blum" userId="32722c860e228486" providerId="LiveId" clId="{0349457C-E753-459D-9644-9B7984A84CC9}" dt="2020-10-23T18:06:16.984" v="972" actId="700"/>
          <ac:cxnSpMkLst>
            <pc:docMk/>
            <pc:sldMk cId="675314163" sldId="269"/>
            <ac:cxnSpMk id="12" creationId="{B821C225-5C4D-4168-90AF-3D263D72CBA2}"/>
          </ac:cxnSpMkLst>
        </pc:cxnChg>
        <pc:cxnChg chg="add del">
          <ac:chgData name="Peggy Blum" userId="32722c860e228486" providerId="LiveId" clId="{0349457C-E753-459D-9644-9B7984A84CC9}" dt="2020-10-23T18:06:16.984" v="972" actId="700"/>
          <ac:cxnSpMkLst>
            <pc:docMk/>
            <pc:sldMk cId="675314163" sldId="269"/>
            <ac:cxnSpMk id="16" creationId="{4D39B797-CDC6-4529-8A36-9CBFC9816337}"/>
          </ac:cxnSpMkLst>
        </pc:cxnChg>
        <pc:cxnChg chg="del">
          <ac:chgData name="Peggy Blum" userId="32722c860e228486" providerId="LiveId" clId="{0349457C-E753-459D-9644-9B7984A84CC9}" dt="2020-10-23T17:49:23.110" v="48" actId="700"/>
          <ac:cxnSpMkLst>
            <pc:docMk/>
            <pc:sldMk cId="675314163" sldId="269"/>
            <ac:cxnSpMk id="24" creationId="{15E01FA5-D766-43CA-A83D-E7CF3F04E96F}"/>
          </ac:cxnSpMkLst>
        </pc:cxnChg>
        <pc:cxnChg chg="del">
          <ac:chgData name="Peggy Blum" userId="32722c860e228486" providerId="LiveId" clId="{0349457C-E753-459D-9644-9B7984A84CC9}" dt="2020-10-23T17:49:23.110" v="48" actId="700"/>
          <ac:cxnSpMkLst>
            <pc:docMk/>
            <pc:sldMk cId="675314163" sldId="269"/>
            <ac:cxnSpMk id="26" creationId="{73741D5B-1709-4CDB-963A-CC3C749412B8}"/>
          </ac:cxnSpMkLst>
        </pc:cxnChg>
      </pc:sldChg>
      <pc:sldChg chg="addSp delSp modSp mod modClrScheme chgLayout">
        <pc:chgData name="Peggy Blum" userId="32722c860e228486" providerId="LiveId" clId="{0349457C-E753-459D-9644-9B7984A84CC9}" dt="2020-11-11T17:29:00.769" v="1389" actId="22"/>
        <pc:sldMkLst>
          <pc:docMk/>
          <pc:sldMk cId="144510993" sldId="280"/>
        </pc:sldMkLst>
        <pc:spChg chg="add del mod">
          <ac:chgData name="Peggy Blum" userId="32722c860e228486" providerId="LiveId" clId="{0349457C-E753-459D-9644-9B7984A84CC9}" dt="2020-10-23T17:57:58.797" v="500" actId="700"/>
          <ac:spMkLst>
            <pc:docMk/>
            <pc:sldMk cId="144510993" sldId="280"/>
            <ac:spMk id="5" creationId="{8D0F6175-683C-4AF5-A2E5-829E51A76CC7}"/>
          </ac:spMkLst>
        </pc:spChg>
        <pc:spChg chg="mod ord">
          <ac:chgData name="Peggy Blum" userId="32722c860e228486" providerId="LiveId" clId="{0349457C-E753-459D-9644-9B7984A84CC9}" dt="2020-10-23T17:58:02.243" v="501" actId="26606"/>
          <ac:spMkLst>
            <pc:docMk/>
            <pc:sldMk cId="144510993" sldId="280"/>
            <ac:spMk id="7" creationId="{0DB2E712-8822-4460-9CA1-D8BECBD26FC2}"/>
          </ac:spMkLst>
        </pc:spChg>
        <pc:spChg chg="add">
          <ac:chgData name="Peggy Blum" userId="32722c860e228486" providerId="LiveId" clId="{0349457C-E753-459D-9644-9B7984A84CC9}" dt="2020-10-23T17:58:02.243" v="501" actId="26606"/>
          <ac:spMkLst>
            <pc:docMk/>
            <pc:sldMk cId="144510993" sldId="280"/>
            <ac:spMk id="9" creationId="{3A8EC506-B1DA-46A1-B44D-774E68468E13}"/>
          </ac:spMkLst>
        </pc:spChg>
        <pc:spChg chg="del mod">
          <ac:chgData name="Peggy Blum" userId="32722c860e228486" providerId="LiveId" clId="{0349457C-E753-459D-9644-9B7984A84CC9}" dt="2020-10-23T17:57:55.174" v="499" actId="21"/>
          <ac:spMkLst>
            <pc:docMk/>
            <pc:sldMk cId="144510993" sldId="280"/>
            <ac:spMk id="11" creationId="{A0C6C14F-DF6A-4318-A654-DC4341EFA680}"/>
          </ac:spMkLst>
        </pc:spChg>
        <pc:spChg chg="add">
          <ac:chgData name="Peggy Blum" userId="32722c860e228486" providerId="LiveId" clId="{0349457C-E753-459D-9644-9B7984A84CC9}" dt="2020-10-23T17:58:02.243" v="501" actId="26606"/>
          <ac:spMkLst>
            <pc:docMk/>
            <pc:sldMk cId="144510993" sldId="280"/>
            <ac:spMk id="14" creationId="{BFF30785-305E-45D7-984F-5AA93D3CA561}"/>
          </ac:spMkLst>
        </pc:spChg>
        <pc:spChg chg="add">
          <ac:chgData name="Peggy Blum" userId="32722c860e228486" providerId="LiveId" clId="{0349457C-E753-459D-9644-9B7984A84CC9}" dt="2020-10-23T17:58:02.243" v="501" actId="26606"/>
          <ac:spMkLst>
            <pc:docMk/>
            <pc:sldMk cId="144510993" sldId="280"/>
            <ac:spMk id="18" creationId="{2A85F7B3-F4E6-4FBF-B74E-43CAB468F500}"/>
          </ac:spMkLst>
        </pc:spChg>
        <pc:picChg chg="add">
          <ac:chgData name="Peggy Blum" userId="32722c860e228486" providerId="LiveId" clId="{0349457C-E753-459D-9644-9B7984A84CC9}" dt="2020-11-11T17:29:00.769" v="1389" actId="22"/>
          <ac:picMkLst>
            <pc:docMk/>
            <pc:sldMk cId="144510993" sldId="280"/>
            <ac:picMk id="2" creationId="{E226674B-EDF2-4A63-91B7-C4745C2C00E1}"/>
          </ac:picMkLst>
        </pc:picChg>
        <pc:picChg chg="add mod">
          <ac:chgData name="Peggy Blum" userId="32722c860e228486" providerId="LiveId" clId="{0349457C-E753-459D-9644-9B7984A84CC9}" dt="2020-10-23T17:56:32.393" v="440" actId="26606"/>
          <ac:picMkLst>
            <pc:docMk/>
            <pc:sldMk cId="144510993" sldId="280"/>
            <ac:picMk id="3" creationId="{A8A3102F-532F-45E7-B198-90BD6D21285E}"/>
          </ac:picMkLst>
        </pc:picChg>
        <pc:picChg chg="del">
          <ac:chgData name="Peggy Blum" userId="32722c860e228486" providerId="LiveId" clId="{0349457C-E753-459D-9644-9B7984A84CC9}" dt="2020-10-23T17:53:41.444" v="345" actId="21"/>
          <ac:picMkLst>
            <pc:docMk/>
            <pc:sldMk cId="144510993" sldId="280"/>
            <ac:picMk id="12" creationId="{BB2326F8-B08A-4804-8654-51784C105D7D}"/>
          </ac:picMkLst>
        </pc:picChg>
        <pc:cxnChg chg="add">
          <ac:chgData name="Peggy Blum" userId="32722c860e228486" providerId="LiveId" clId="{0349457C-E753-459D-9644-9B7984A84CC9}" dt="2020-10-23T17:58:02.243" v="501" actId="26606"/>
          <ac:cxnSpMkLst>
            <pc:docMk/>
            <pc:sldMk cId="144510993" sldId="280"/>
            <ac:cxnSpMk id="16" creationId="{15E01FA5-D766-43CA-A83D-E7CF3F04E96F}"/>
          </ac:cxnSpMkLst>
        </pc:cxnChg>
        <pc:cxnChg chg="add">
          <ac:chgData name="Peggy Blum" userId="32722c860e228486" providerId="LiveId" clId="{0349457C-E753-459D-9644-9B7984A84CC9}" dt="2020-10-23T17:58:02.243" v="501" actId="26606"/>
          <ac:cxnSpMkLst>
            <pc:docMk/>
            <pc:sldMk cId="144510993" sldId="280"/>
            <ac:cxnSpMk id="20" creationId="{73741D5B-1709-4CDB-963A-CC3C749412B8}"/>
          </ac:cxnSpMkLst>
        </pc:cxnChg>
      </pc:sldChg>
      <pc:sldChg chg="del">
        <pc:chgData name="Peggy Blum" userId="32722c860e228486" providerId="LiveId" clId="{0349457C-E753-459D-9644-9B7984A84CC9}" dt="2020-10-23T17:53:25.218" v="320" actId="2696"/>
        <pc:sldMkLst>
          <pc:docMk/>
          <pc:sldMk cId="1477200445" sldId="281"/>
        </pc:sldMkLst>
      </pc:sldChg>
      <pc:sldChg chg="addSp delSp modSp mod modClrScheme chgLayout">
        <pc:chgData name="Peggy Blum" userId="32722c860e228486" providerId="LiveId" clId="{0349457C-E753-459D-9644-9B7984A84CC9}" dt="2020-11-11T17:29:04.892" v="1390" actId="22"/>
        <pc:sldMkLst>
          <pc:docMk/>
          <pc:sldMk cId="1955100947" sldId="282"/>
        </pc:sldMkLst>
        <pc:spChg chg="mod ord">
          <ac:chgData name="Peggy Blum" userId="32722c860e228486" providerId="LiveId" clId="{0349457C-E753-459D-9644-9B7984A84CC9}" dt="2020-10-23T17:57:18.967" v="498" actId="26606"/>
          <ac:spMkLst>
            <pc:docMk/>
            <pc:sldMk cId="1955100947" sldId="282"/>
            <ac:spMk id="7" creationId="{0DB2E712-8822-4460-9CA1-D8BECBD26FC2}"/>
          </ac:spMkLst>
        </pc:spChg>
        <pc:spChg chg="mod ord">
          <ac:chgData name="Peggy Blum" userId="32722c860e228486" providerId="LiveId" clId="{0349457C-E753-459D-9644-9B7984A84CC9}" dt="2020-10-23T18:03:44.083" v="918" actId="20577"/>
          <ac:spMkLst>
            <pc:docMk/>
            <pc:sldMk cId="1955100947" sldId="282"/>
            <ac:spMk id="11" creationId="{A0C6C14F-DF6A-4318-A654-DC4341EFA680}"/>
          </ac:spMkLst>
        </pc:spChg>
        <pc:spChg chg="add">
          <ac:chgData name="Peggy Blum" userId="32722c860e228486" providerId="LiveId" clId="{0349457C-E753-459D-9644-9B7984A84CC9}" dt="2020-10-23T17:57:18.967" v="498" actId="26606"/>
          <ac:spMkLst>
            <pc:docMk/>
            <pc:sldMk cId="1955100947" sldId="282"/>
            <ac:spMk id="18" creationId="{B0890400-BB8B-4A44-AB63-65C7CA223EBA}"/>
          </ac:spMkLst>
        </pc:spChg>
        <pc:picChg chg="add">
          <ac:chgData name="Peggy Blum" userId="32722c860e228486" providerId="LiveId" clId="{0349457C-E753-459D-9644-9B7984A84CC9}" dt="2020-11-11T17:29:04.892" v="1390" actId="22"/>
          <ac:picMkLst>
            <pc:docMk/>
            <pc:sldMk cId="1955100947" sldId="282"/>
            <ac:picMk id="2" creationId="{1A4562EF-3065-4D0A-918A-02E76C39B372}"/>
          </ac:picMkLst>
        </pc:picChg>
        <pc:picChg chg="del">
          <ac:chgData name="Peggy Blum" userId="32722c860e228486" providerId="LiveId" clId="{0349457C-E753-459D-9644-9B7984A84CC9}" dt="2020-10-23T17:57:10.482" v="496" actId="21"/>
          <ac:picMkLst>
            <pc:docMk/>
            <pc:sldMk cId="1955100947" sldId="282"/>
            <ac:picMk id="3" creationId="{8E51B13B-E61C-46CF-9534-65A713993D41}"/>
          </ac:picMkLst>
        </pc:picChg>
        <pc:cxnChg chg="add">
          <ac:chgData name="Peggy Blum" userId="32722c860e228486" providerId="LiveId" clId="{0349457C-E753-459D-9644-9B7984A84CC9}" dt="2020-10-23T17:57:18.967" v="498" actId="26606"/>
          <ac:cxnSpMkLst>
            <pc:docMk/>
            <pc:sldMk cId="1955100947" sldId="282"/>
            <ac:cxnSpMk id="16" creationId="{B821C225-5C4D-4168-90AF-3D263D72CBA2}"/>
          </ac:cxnSpMkLst>
        </pc:cxnChg>
        <pc:cxnChg chg="add">
          <ac:chgData name="Peggy Blum" userId="32722c860e228486" providerId="LiveId" clId="{0349457C-E753-459D-9644-9B7984A84CC9}" dt="2020-10-23T17:57:18.967" v="498" actId="26606"/>
          <ac:cxnSpMkLst>
            <pc:docMk/>
            <pc:sldMk cId="1955100947" sldId="282"/>
            <ac:cxnSpMk id="20" creationId="{4D39B797-CDC6-4529-8A36-9CBFC9816337}"/>
          </ac:cxnSpMkLst>
        </pc:cxnChg>
      </pc:sldChg>
      <pc:sldChg chg="addSp delSp modSp mod modClrScheme delDesignElem chgLayout">
        <pc:chgData name="Peggy Blum" userId="32722c860e228486" providerId="LiveId" clId="{0349457C-E753-459D-9644-9B7984A84CC9}" dt="2020-11-11T17:29:07.578" v="1391" actId="22"/>
        <pc:sldMkLst>
          <pc:docMk/>
          <pc:sldMk cId="3254739367" sldId="283"/>
        </pc:sldMkLst>
        <pc:spChg chg="add del mod">
          <ac:chgData name="Peggy Blum" userId="32722c860e228486" providerId="LiveId" clId="{0349457C-E753-459D-9644-9B7984A84CC9}" dt="2020-10-23T18:10:21.875" v="1148" actId="26606"/>
          <ac:spMkLst>
            <pc:docMk/>
            <pc:sldMk cId="3254739367" sldId="283"/>
            <ac:spMk id="2" creationId="{A7D19C95-FDCC-47FD-828F-0AF89AD65725}"/>
          </ac:spMkLst>
        </pc:spChg>
        <pc:spChg chg="add del mod ord">
          <ac:chgData name="Peggy Blum" userId="32722c860e228486" providerId="LiveId" clId="{0349457C-E753-459D-9644-9B7984A84CC9}" dt="2020-10-23T18:10:22.402" v="1149" actId="700"/>
          <ac:spMkLst>
            <pc:docMk/>
            <pc:sldMk cId="3254739367" sldId="283"/>
            <ac:spMk id="3" creationId="{790E4E60-7613-4D26-97C5-81FDE2B7595A}"/>
          </ac:spMkLst>
        </pc:spChg>
        <pc:spChg chg="mod ord">
          <ac:chgData name="Peggy Blum" userId="32722c860e228486" providerId="LiveId" clId="{0349457C-E753-459D-9644-9B7984A84CC9}" dt="2020-10-23T18:10:22.402" v="1149" actId="700"/>
          <ac:spMkLst>
            <pc:docMk/>
            <pc:sldMk cId="3254739367" sldId="283"/>
            <ac:spMk id="7" creationId="{0DB2E712-8822-4460-9CA1-D8BECBD26FC2}"/>
          </ac:spMkLst>
        </pc:spChg>
        <pc:spChg chg="add del">
          <ac:chgData name="Peggy Blum" userId="32722c860e228486" providerId="LiveId" clId="{0349457C-E753-459D-9644-9B7984A84CC9}" dt="2020-10-23T18:10:21.875" v="1148" actId="26606"/>
          <ac:spMkLst>
            <pc:docMk/>
            <pc:sldMk cId="3254739367" sldId="283"/>
            <ac:spMk id="9" creationId="{B0890400-BB8B-4A44-AB63-65C7CA223EBA}"/>
          </ac:spMkLst>
        </pc:spChg>
        <pc:spChg chg="del">
          <ac:chgData name="Peggy Blum" userId="32722c860e228486" providerId="LiveId" clId="{0349457C-E753-459D-9644-9B7984A84CC9}" dt="2020-10-23T18:05:24.571" v="971" actId="26606"/>
          <ac:spMkLst>
            <pc:docMk/>
            <pc:sldMk cId="3254739367" sldId="283"/>
            <ac:spMk id="12" creationId="{3A8EC506-B1DA-46A1-B44D-774E68468E13}"/>
          </ac:spMkLst>
        </pc:spChg>
        <pc:spChg chg="del">
          <ac:chgData name="Peggy Blum" userId="32722c860e228486" providerId="LiveId" clId="{0349457C-E753-459D-9644-9B7984A84CC9}" dt="2020-10-23T18:05:24.571" v="971" actId="26606"/>
          <ac:spMkLst>
            <pc:docMk/>
            <pc:sldMk cId="3254739367" sldId="283"/>
            <ac:spMk id="14" creationId="{BFF30785-305E-45D7-984F-5AA93D3CA561}"/>
          </ac:spMkLst>
        </pc:spChg>
        <pc:spChg chg="del">
          <ac:chgData name="Peggy Blum" userId="32722c860e228486" providerId="LiveId" clId="{0349457C-E753-459D-9644-9B7984A84CC9}" dt="2020-10-23T18:05:24.571" v="971" actId="26606"/>
          <ac:spMkLst>
            <pc:docMk/>
            <pc:sldMk cId="3254739367" sldId="283"/>
            <ac:spMk id="18" creationId="{CA73784B-AC76-4BAD-93AF-C72D0EDFD715}"/>
          </ac:spMkLst>
        </pc:spChg>
        <pc:spChg chg="add del">
          <ac:chgData name="Peggy Blum" userId="32722c860e228486" providerId="LiveId" clId="{0349457C-E753-459D-9644-9B7984A84CC9}" dt="2020-10-23T18:10:22.402" v="1149" actId="700"/>
          <ac:spMkLst>
            <pc:docMk/>
            <pc:sldMk cId="3254739367" sldId="283"/>
            <ac:spMk id="27" creationId="{B0890400-BB8B-4A44-AB63-65C7CA223EBA}"/>
          </ac:spMkLst>
        </pc:spChg>
        <pc:picChg chg="add">
          <ac:chgData name="Peggy Blum" userId="32722c860e228486" providerId="LiveId" clId="{0349457C-E753-459D-9644-9B7984A84CC9}" dt="2020-11-11T17:29:07.578" v="1391" actId="22"/>
          <ac:picMkLst>
            <pc:docMk/>
            <pc:sldMk cId="3254739367" sldId="283"/>
            <ac:picMk id="3" creationId="{88368032-2CCF-45A9-83EC-A31F5A8099A8}"/>
          </ac:picMkLst>
        </pc:picChg>
        <pc:picChg chg="del">
          <ac:chgData name="Peggy Blum" userId="32722c860e228486" providerId="LiveId" clId="{0349457C-E753-459D-9644-9B7984A84CC9}" dt="2020-10-23T18:04:13.665" v="933" actId="21"/>
          <ac:picMkLst>
            <pc:docMk/>
            <pc:sldMk cId="3254739367" sldId="283"/>
            <ac:picMk id="4" creationId="{3889AED9-6B34-465E-ADDE-4F5A05D32705}"/>
          </ac:picMkLst>
        </pc:picChg>
        <pc:cxnChg chg="add del">
          <ac:chgData name="Peggy Blum" userId="32722c860e228486" providerId="LiveId" clId="{0349457C-E753-459D-9644-9B7984A84CC9}" dt="2020-10-23T18:10:21.875" v="1148" actId="26606"/>
          <ac:cxnSpMkLst>
            <pc:docMk/>
            <pc:sldMk cId="3254739367" sldId="283"/>
            <ac:cxnSpMk id="10" creationId="{4D39B797-CDC6-4529-8A36-9CBFC9816337}"/>
          </ac:cxnSpMkLst>
        </pc:cxnChg>
        <pc:cxnChg chg="del">
          <ac:chgData name="Peggy Blum" userId="32722c860e228486" providerId="LiveId" clId="{0349457C-E753-459D-9644-9B7984A84CC9}" dt="2020-10-23T18:05:24.571" v="971" actId="26606"/>
          <ac:cxnSpMkLst>
            <pc:docMk/>
            <pc:sldMk cId="3254739367" sldId="283"/>
            <ac:cxnSpMk id="16" creationId="{15E01FA5-D766-43CA-A83D-E7CF3F04E96F}"/>
          </ac:cxnSpMkLst>
        </pc:cxnChg>
        <pc:cxnChg chg="del">
          <ac:chgData name="Peggy Blum" userId="32722c860e228486" providerId="LiveId" clId="{0349457C-E753-459D-9644-9B7984A84CC9}" dt="2020-10-23T18:05:24.571" v="971" actId="26606"/>
          <ac:cxnSpMkLst>
            <pc:docMk/>
            <pc:sldMk cId="3254739367" sldId="283"/>
            <ac:cxnSpMk id="20" creationId="{811DCF04-0C7C-44FC-8246-FC8D736B1A71}"/>
          </ac:cxnSpMkLst>
        </pc:cxnChg>
        <pc:cxnChg chg="add del">
          <ac:chgData name="Peggy Blum" userId="32722c860e228486" providerId="LiveId" clId="{0349457C-E753-459D-9644-9B7984A84CC9}" dt="2020-10-23T18:10:22.402" v="1149" actId="700"/>
          <ac:cxnSpMkLst>
            <pc:docMk/>
            <pc:sldMk cId="3254739367" sldId="283"/>
            <ac:cxnSpMk id="25" creationId="{B821C225-5C4D-4168-90AF-3D263D72CBA2}"/>
          </ac:cxnSpMkLst>
        </pc:cxnChg>
        <pc:cxnChg chg="add del">
          <ac:chgData name="Peggy Blum" userId="32722c860e228486" providerId="LiveId" clId="{0349457C-E753-459D-9644-9B7984A84CC9}" dt="2020-10-23T18:10:22.402" v="1149" actId="700"/>
          <ac:cxnSpMkLst>
            <pc:docMk/>
            <pc:sldMk cId="3254739367" sldId="283"/>
            <ac:cxnSpMk id="29" creationId="{4D39B797-CDC6-4529-8A36-9CBFC9816337}"/>
          </ac:cxnSpMkLst>
        </pc:cxnChg>
      </pc:sldChg>
      <pc:sldChg chg="addSp delSp modSp mod modClrScheme delDesignElem chgLayout">
        <pc:chgData name="Peggy Blum" userId="32722c860e228486" providerId="LiveId" clId="{0349457C-E753-459D-9644-9B7984A84CC9}" dt="2020-11-11T17:29:17.074" v="1393" actId="22"/>
        <pc:sldMkLst>
          <pc:docMk/>
          <pc:sldMk cId="282340639" sldId="284"/>
        </pc:sldMkLst>
        <pc:spChg chg="add del mod">
          <ac:chgData name="Peggy Blum" userId="32722c860e228486" providerId="LiveId" clId="{0349457C-E753-459D-9644-9B7984A84CC9}" dt="2020-10-23T18:10:44.891" v="1151" actId="21"/>
          <ac:spMkLst>
            <pc:docMk/>
            <pc:sldMk cId="282340639" sldId="284"/>
            <ac:spMk id="2" creationId="{9D842A5D-263B-497C-AD5A-8378E945969E}"/>
          </ac:spMkLst>
        </pc:spChg>
        <pc:spChg chg="add del mod ord">
          <ac:chgData name="Peggy Blum" userId="32722c860e228486" providerId="LiveId" clId="{0349457C-E753-459D-9644-9B7984A84CC9}" dt="2020-10-23T18:09:10.647" v="1141" actId="700"/>
          <ac:spMkLst>
            <pc:docMk/>
            <pc:sldMk cId="282340639" sldId="284"/>
            <ac:spMk id="3" creationId="{1481DAD2-201A-4BEB-8656-4E53214DAC8B}"/>
          </ac:spMkLst>
        </pc:spChg>
        <pc:spChg chg="add del">
          <ac:chgData name="Peggy Blum" userId="32722c860e228486" providerId="LiveId" clId="{0349457C-E753-459D-9644-9B7984A84CC9}" dt="2020-10-23T18:10:52.895" v="1153" actId="22"/>
          <ac:spMkLst>
            <pc:docMk/>
            <pc:sldMk cId="282340639" sldId="284"/>
            <ac:spMk id="5" creationId="{11B3B6CB-CCE4-4356-9DCD-1EA449DC12AB}"/>
          </ac:spMkLst>
        </pc:spChg>
        <pc:spChg chg="mod ord">
          <ac:chgData name="Peggy Blum" userId="32722c860e228486" providerId="LiveId" clId="{0349457C-E753-459D-9644-9B7984A84CC9}" dt="2020-10-23T18:13:43.424" v="1291" actId="26606"/>
          <ac:spMkLst>
            <pc:docMk/>
            <pc:sldMk cId="282340639" sldId="284"/>
            <ac:spMk id="7" creationId="{0DB2E712-8822-4460-9CA1-D8BECBD26FC2}"/>
          </ac:spMkLst>
        </pc:spChg>
        <pc:spChg chg="add del mod ord">
          <ac:chgData name="Peggy Blum" userId="32722c860e228486" providerId="LiveId" clId="{0349457C-E753-459D-9644-9B7984A84CC9}" dt="2020-10-23T18:11:52.392" v="1277" actId="26606"/>
          <ac:spMkLst>
            <pc:docMk/>
            <pc:sldMk cId="282340639" sldId="284"/>
            <ac:spMk id="11" creationId="{A0C6C14F-DF6A-4318-A654-DC4341EFA680}"/>
          </ac:spMkLst>
        </pc:spChg>
        <pc:spChg chg="add del">
          <ac:chgData name="Peggy Blum" userId="32722c860e228486" providerId="LiveId" clId="{0349457C-E753-459D-9644-9B7984A84CC9}" dt="2020-10-23T18:10:31.140" v="1150" actId="26606"/>
          <ac:spMkLst>
            <pc:docMk/>
            <pc:sldMk cId="282340639" sldId="284"/>
            <ac:spMk id="14" creationId="{B0890400-BB8B-4A44-AB63-65C7CA223EBA}"/>
          </ac:spMkLst>
        </pc:spChg>
        <pc:spChg chg="del">
          <ac:chgData name="Peggy Blum" userId="32722c860e228486" providerId="LiveId" clId="{0349457C-E753-459D-9644-9B7984A84CC9}" dt="2020-10-23T18:08:50.525" v="1140" actId="700"/>
          <ac:spMkLst>
            <pc:docMk/>
            <pc:sldMk cId="282340639" sldId="284"/>
            <ac:spMk id="16" creationId="{3A8EC506-B1DA-46A1-B44D-774E68468E13}"/>
          </ac:spMkLst>
        </pc:spChg>
        <pc:spChg chg="del">
          <ac:chgData name="Peggy Blum" userId="32722c860e228486" providerId="LiveId" clId="{0349457C-E753-459D-9644-9B7984A84CC9}" dt="2020-10-23T18:08:50.525" v="1140" actId="700"/>
          <ac:spMkLst>
            <pc:docMk/>
            <pc:sldMk cId="282340639" sldId="284"/>
            <ac:spMk id="18" creationId="{BFF30785-305E-45D7-984F-5AA93D3CA561}"/>
          </ac:spMkLst>
        </pc:spChg>
        <pc:spChg chg="add del">
          <ac:chgData name="Peggy Blum" userId="32722c860e228486" providerId="LiveId" clId="{0349457C-E753-459D-9644-9B7984A84CC9}" dt="2020-10-23T18:11:52.392" v="1277" actId="26606"/>
          <ac:spMkLst>
            <pc:docMk/>
            <pc:sldMk cId="282340639" sldId="284"/>
            <ac:spMk id="19" creationId="{B0890400-BB8B-4A44-AB63-65C7CA223EBA}"/>
          </ac:spMkLst>
        </pc:spChg>
        <pc:spChg chg="del">
          <ac:chgData name="Peggy Blum" userId="32722c860e228486" providerId="LiveId" clId="{0349457C-E753-459D-9644-9B7984A84CC9}" dt="2020-10-23T18:08:50.525" v="1140" actId="700"/>
          <ac:spMkLst>
            <pc:docMk/>
            <pc:sldMk cId="282340639" sldId="284"/>
            <ac:spMk id="22" creationId="{CA73784B-AC76-4BAD-93AF-C72D0EDFD715}"/>
          </ac:spMkLst>
        </pc:spChg>
        <pc:spChg chg="add del">
          <ac:chgData name="Peggy Blum" userId="32722c860e228486" providerId="LiveId" clId="{0349457C-E753-459D-9644-9B7984A84CC9}" dt="2020-10-23T18:11:42.834" v="1274" actId="26606"/>
          <ac:spMkLst>
            <pc:docMk/>
            <pc:sldMk cId="282340639" sldId="284"/>
            <ac:spMk id="28" creationId="{B0890400-BB8B-4A44-AB63-65C7CA223EBA}"/>
          </ac:spMkLst>
        </pc:spChg>
        <pc:spChg chg="add del">
          <ac:chgData name="Peggy Blum" userId="32722c860e228486" providerId="LiveId" clId="{0349457C-E753-459D-9644-9B7984A84CC9}" dt="2020-10-23T18:11:52.376" v="1276" actId="26606"/>
          <ac:spMkLst>
            <pc:docMk/>
            <pc:sldMk cId="282340639" sldId="284"/>
            <ac:spMk id="29" creationId="{90AAC386-A18D-4525-AD1B-4D227ED34C84}"/>
          </ac:spMkLst>
        </pc:spChg>
        <pc:spChg chg="add del">
          <ac:chgData name="Peggy Blum" userId="32722c860e228486" providerId="LiveId" clId="{0349457C-E753-459D-9644-9B7984A84CC9}" dt="2020-10-23T18:13:25.728" v="1285" actId="26606"/>
          <ac:spMkLst>
            <pc:docMk/>
            <pc:sldMk cId="282340639" sldId="284"/>
            <ac:spMk id="47" creationId="{3A8EC506-B1DA-46A1-B44D-774E68468E13}"/>
          </ac:spMkLst>
        </pc:spChg>
        <pc:spChg chg="add del">
          <ac:chgData name="Peggy Blum" userId="32722c860e228486" providerId="LiveId" clId="{0349457C-E753-459D-9644-9B7984A84CC9}" dt="2020-10-23T18:13:25.728" v="1285" actId="26606"/>
          <ac:spMkLst>
            <pc:docMk/>
            <pc:sldMk cId="282340639" sldId="284"/>
            <ac:spMk id="48" creationId="{BFF30785-305E-45D7-984F-5AA93D3CA561}"/>
          </ac:spMkLst>
        </pc:spChg>
        <pc:spChg chg="add del">
          <ac:chgData name="Peggy Blum" userId="32722c860e228486" providerId="LiveId" clId="{0349457C-E753-459D-9644-9B7984A84CC9}" dt="2020-10-23T18:13:25.728" v="1285" actId="26606"/>
          <ac:spMkLst>
            <pc:docMk/>
            <pc:sldMk cId="282340639" sldId="284"/>
            <ac:spMk id="50" creationId="{CA73784B-AC76-4BAD-93AF-C72D0EDFD715}"/>
          </ac:spMkLst>
        </pc:spChg>
        <pc:spChg chg="add del">
          <ac:chgData name="Peggy Blum" userId="32722c860e228486" providerId="LiveId" clId="{0349457C-E753-459D-9644-9B7984A84CC9}" dt="2020-10-23T18:13:43.455" v="1292" actId="26606"/>
          <ac:spMkLst>
            <pc:docMk/>
            <pc:sldMk cId="282340639" sldId="284"/>
            <ac:spMk id="52" creationId="{3A8EC506-B1DA-46A1-B44D-774E68468E13}"/>
          </ac:spMkLst>
        </pc:spChg>
        <pc:spChg chg="add del">
          <ac:chgData name="Peggy Blum" userId="32722c860e228486" providerId="LiveId" clId="{0349457C-E753-459D-9644-9B7984A84CC9}" dt="2020-10-23T18:13:43.455" v="1292" actId="26606"/>
          <ac:spMkLst>
            <pc:docMk/>
            <pc:sldMk cId="282340639" sldId="284"/>
            <ac:spMk id="53" creationId="{BFF30785-305E-45D7-984F-5AA93D3CA561}"/>
          </ac:spMkLst>
        </pc:spChg>
        <pc:spChg chg="add del">
          <ac:chgData name="Peggy Blum" userId="32722c860e228486" providerId="LiveId" clId="{0349457C-E753-459D-9644-9B7984A84CC9}" dt="2020-10-23T18:13:43.455" v="1292" actId="26606"/>
          <ac:spMkLst>
            <pc:docMk/>
            <pc:sldMk cId="282340639" sldId="284"/>
            <ac:spMk id="55" creationId="{2A85F7B3-F4E6-4FBF-B74E-43CAB468F500}"/>
          </ac:spMkLst>
        </pc:spChg>
        <pc:spChg chg="add del">
          <ac:chgData name="Peggy Blum" userId="32722c860e228486" providerId="LiveId" clId="{0349457C-E753-459D-9644-9B7984A84CC9}" dt="2020-10-23T18:13:36.207" v="1289" actId="26606"/>
          <ac:spMkLst>
            <pc:docMk/>
            <pc:sldMk cId="282340639" sldId="284"/>
            <ac:spMk id="61" creationId="{3A8EC506-B1DA-46A1-B44D-774E68468E13}"/>
          </ac:spMkLst>
        </pc:spChg>
        <pc:spChg chg="add del">
          <ac:chgData name="Peggy Blum" userId="32722c860e228486" providerId="LiveId" clId="{0349457C-E753-459D-9644-9B7984A84CC9}" dt="2020-10-23T18:13:36.207" v="1289" actId="26606"/>
          <ac:spMkLst>
            <pc:docMk/>
            <pc:sldMk cId="282340639" sldId="284"/>
            <ac:spMk id="63" creationId="{BFF30785-305E-45D7-984F-5AA93D3CA561}"/>
          </ac:spMkLst>
        </pc:spChg>
        <pc:spChg chg="add del">
          <ac:chgData name="Peggy Blum" userId="32722c860e228486" providerId="LiveId" clId="{0349457C-E753-459D-9644-9B7984A84CC9}" dt="2020-10-23T18:13:36.207" v="1289" actId="26606"/>
          <ac:spMkLst>
            <pc:docMk/>
            <pc:sldMk cId="282340639" sldId="284"/>
            <ac:spMk id="67" creationId="{2A85F7B3-F4E6-4FBF-B74E-43CAB468F500}"/>
          </ac:spMkLst>
        </pc:spChg>
        <pc:spChg chg="add del">
          <ac:chgData name="Peggy Blum" userId="32722c860e228486" providerId="LiveId" clId="{0349457C-E753-459D-9644-9B7984A84CC9}" dt="2020-10-23T18:13:43.424" v="1291" actId="26606"/>
          <ac:spMkLst>
            <pc:docMk/>
            <pc:sldMk cId="282340639" sldId="284"/>
            <ac:spMk id="71" creationId="{3A8EC506-B1DA-46A1-B44D-774E68468E13}"/>
          </ac:spMkLst>
        </pc:spChg>
        <pc:spChg chg="add del">
          <ac:chgData name="Peggy Blum" userId="32722c860e228486" providerId="LiveId" clId="{0349457C-E753-459D-9644-9B7984A84CC9}" dt="2020-10-23T18:13:43.424" v="1291" actId="26606"/>
          <ac:spMkLst>
            <pc:docMk/>
            <pc:sldMk cId="282340639" sldId="284"/>
            <ac:spMk id="72" creationId="{BFF30785-305E-45D7-984F-5AA93D3CA561}"/>
          </ac:spMkLst>
        </pc:spChg>
        <pc:spChg chg="add del">
          <ac:chgData name="Peggy Blum" userId="32722c860e228486" providerId="LiveId" clId="{0349457C-E753-459D-9644-9B7984A84CC9}" dt="2020-10-23T18:13:43.424" v="1291" actId="26606"/>
          <ac:spMkLst>
            <pc:docMk/>
            <pc:sldMk cId="282340639" sldId="284"/>
            <ac:spMk id="74" creationId="{CA73784B-AC76-4BAD-93AF-C72D0EDFD715}"/>
          </ac:spMkLst>
        </pc:spChg>
        <pc:spChg chg="add">
          <ac:chgData name="Peggy Blum" userId="32722c860e228486" providerId="LiveId" clId="{0349457C-E753-459D-9644-9B7984A84CC9}" dt="2020-10-23T18:13:43.455" v="1292" actId="26606"/>
          <ac:spMkLst>
            <pc:docMk/>
            <pc:sldMk cId="282340639" sldId="284"/>
            <ac:spMk id="77" creationId="{3A8EC506-B1DA-46A1-B44D-774E68468E13}"/>
          </ac:spMkLst>
        </pc:spChg>
        <pc:spChg chg="add">
          <ac:chgData name="Peggy Blum" userId="32722c860e228486" providerId="LiveId" clId="{0349457C-E753-459D-9644-9B7984A84CC9}" dt="2020-10-23T18:13:43.455" v="1292" actId="26606"/>
          <ac:spMkLst>
            <pc:docMk/>
            <pc:sldMk cId="282340639" sldId="284"/>
            <ac:spMk id="78" creationId="{BFF30785-305E-45D7-984F-5AA93D3CA561}"/>
          </ac:spMkLst>
        </pc:spChg>
        <pc:spChg chg="add">
          <ac:chgData name="Peggy Blum" userId="32722c860e228486" providerId="LiveId" clId="{0349457C-E753-459D-9644-9B7984A84CC9}" dt="2020-10-23T18:13:43.455" v="1292" actId="26606"/>
          <ac:spMkLst>
            <pc:docMk/>
            <pc:sldMk cId="282340639" sldId="284"/>
            <ac:spMk id="80" creationId="{2A85F7B3-F4E6-4FBF-B74E-43CAB468F500}"/>
          </ac:spMkLst>
        </pc:spChg>
        <pc:graphicFrameChg chg="add del">
          <ac:chgData name="Peggy Blum" userId="32722c860e228486" providerId="LiveId" clId="{0349457C-E753-459D-9644-9B7984A84CC9}" dt="2020-10-23T18:11:52.376" v="1276" actId="26606"/>
          <ac:graphicFrameMkLst>
            <pc:docMk/>
            <pc:sldMk cId="282340639" sldId="284"/>
            <ac:graphicFrameMk id="23" creationId="{8B11BEC0-97C6-4AC4-83F3-0883C07D44B6}"/>
          </ac:graphicFrameMkLst>
        </pc:graphicFrameChg>
        <pc:graphicFrameChg chg="add mod modGraphic">
          <ac:chgData name="Peggy Blum" userId="32722c860e228486" providerId="LiveId" clId="{0349457C-E753-459D-9644-9B7984A84CC9}" dt="2020-10-23T18:13:13.092" v="1283" actId="26606"/>
          <ac:graphicFrameMkLst>
            <pc:docMk/>
            <pc:sldMk cId="282340639" sldId="284"/>
            <ac:graphicFrameMk id="33" creationId="{8C6181A8-86A5-45E7-9E3F-BE1601C222B5}"/>
          </ac:graphicFrameMkLst>
        </pc:graphicFrameChg>
        <pc:picChg chg="add">
          <ac:chgData name="Peggy Blum" userId="32722c860e228486" providerId="LiveId" clId="{0349457C-E753-459D-9644-9B7984A84CC9}" dt="2020-11-11T17:29:17.074" v="1393" actId="22"/>
          <ac:picMkLst>
            <pc:docMk/>
            <pc:sldMk cId="282340639" sldId="284"/>
            <ac:picMk id="2" creationId="{2477DC4A-FD83-4E8D-BC6F-1CE7F7F0AF65}"/>
          </ac:picMkLst>
        </pc:picChg>
        <pc:picChg chg="del">
          <ac:chgData name="Peggy Blum" userId="32722c860e228486" providerId="LiveId" clId="{0349457C-E753-459D-9644-9B7984A84CC9}" dt="2020-10-23T18:07:15.631" v="1002" actId="21"/>
          <ac:picMkLst>
            <pc:docMk/>
            <pc:sldMk cId="282340639" sldId="284"/>
            <ac:picMk id="4" creationId="{EE6A5E07-7892-4354-AE37-068CBF9FB986}"/>
          </ac:picMkLst>
        </pc:picChg>
        <pc:cxnChg chg="add del">
          <ac:chgData name="Peggy Blum" userId="32722c860e228486" providerId="LiveId" clId="{0349457C-E753-459D-9644-9B7984A84CC9}" dt="2020-10-23T18:10:31.140" v="1150" actId="26606"/>
          <ac:cxnSpMkLst>
            <pc:docMk/>
            <pc:sldMk cId="282340639" sldId="284"/>
            <ac:cxnSpMk id="13" creationId="{B821C225-5C4D-4168-90AF-3D263D72CBA2}"/>
          </ac:cxnSpMkLst>
        </pc:cxnChg>
        <pc:cxnChg chg="add del">
          <ac:chgData name="Peggy Blum" userId="32722c860e228486" providerId="LiveId" clId="{0349457C-E753-459D-9644-9B7984A84CC9}" dt="2020-10-23T18:10:31.140" v="1150" actId="26606"/>
          <ac:cxnSpMkLst>
            <pc:docMk/>
            <pc:sldMk cId="282340639" sldId="284"/>
            <ac:cxnSpMk id="15" creationId="{4D39B797-CDC6-4529-8A36-9CBFC9816337}"/>
          </ac:cxnSpMkLst>
        </pc:cxnChg>
        <pc:cxnChg chg="add del">
          <ac:chgData name="Peggy Blum" userId="32722c860e228486" providerId="LiveId" clId="{0349457C-E753-459D-9644-9B7984A84CC9}" dt="2020-10-23T18:11:52.392" v="1277" actId="26606"/>
          <ac:cxnSpMkLst>
            <pc:docMk/>
            <pc:sldMk cId="282340639" sldId="284"/>
            <ac:cxnSpMk id="17" creationId="{B821C225-5C4D-4168-90AF-3D263D72CBA2}"/>
          </ac:cxnSpMkLst>
        </pc:cxnChg>
        <pc:cxnChg chg="del">
          <ac:chgData name="Peggy Blum" userId="32722c860e228486" providerId="LiveId" clId="{0349457C-E753-459D-9644-9B7984A84CC9}" dt="2020-10-23T18:08:50.525" v="1140" actId="700"/>
          <ac:cxnSpMkLst>
            <pc:docMk/>
            <pc:sldMk cId="282340639" sldId="284"/>
            <ac:cxnSpMk id="20" creationId="{15E01FA5-D766-43CA-A83D-E7CF3F04E96F}"/>
          </ac:cxnSpMkLst>
        </pc:cxnChg>
        <pc:cxnChg chg="add del">
          <ac:chgData name="Peggy Blum" userId="32722c860e228486" providerId="LiveId" clId="{0349457C-E753-459D-9644-9B7984A84CC9}" dt="2020-10-23T18:11:52.392" v="1277" actId="26606"/>
          <ac:cxnSpMkLst>
            <pc:docMk/>
            <pc:sldMk cId="282340639" sldId="284"/>
            <ac:cxnSpMk id="21" creationId="{4D39B797-CDC6-4529-8A36-9CBFC9816337}"/>
          </ac:cxnSpMkLst>
        </pc:cxnChg>
        <pc:cxnChg chg="del">
          <ac:chgData name="Peggy Blum" userId="32722c860e228486" providerId="LiveId" clId="{0349457C-E753-459D-9644-9B7984A84CC9}" dt="2020-10-23T18:08:50.525" v="1140" actId="700"/>
          <ac:cxnSpMkLst>
            <pc:docMk/>
            <pc:sldMk cId="282340639" sldId="284"/>
            <ac:cxnSpMk id="24" creationId="{811DCF04-0C7C-44FC-8246-FC8D736B1A71}"/>
          </ac:cxnSpMkLst>
        </pc:cxnChg>
        <pc:cxnChg chg="add del">
          <ac:chgData name="Peggy Blum" userId="32722c860e228486" providerId="LiveId" clId="{0349457C-E753-459D-9644-9B7984A84CC9}" dt="2020-10-23T18:11:42.834" v="1274" actId="26606"/>
          <ac:cxnSpMkLst>
            <pc:docMk/>
            <pc:sldMk cId="282340639" sldId="284"/>
            <ac:cxnSpMk id="26" creationId="{B821C225-5C4D-4168-90AF-3D263D72CBA2}"/>
          </ac:cxnSpMkLst>
        </pc:cxnChg>
        <pc:cxnChg chg="add del">
          <ac:chgData name="Peggy Blum" userId="32722c860e228486" providerId="LiveId" clId="{0349457C-E753-459D-9644-9B7984A84CC9}" dt="2020-10-23T18:11:52.376" v="1276" actId="26606"/>
          <ac:cxnSpMkLst>
            <pc:docMk/>
            <pc:sldMk cId="282340639" sldId="284"/>
            <ac:cxnSpMk id="27" creationId="{22953FD7-F17A-4D8D-8237-93E8D567166C}"/>
          </ac:cxnSpMkLst>
        </pc:cxnChg>
        <pc:cxnChg chg="add del">
          <ac:chgData name="Peggy Blum" userId="32722c860e228486" providerId="LiveId" clId="{0349457C-E753-459D-9644-9B7984A84CC9}" dt="2020-10-23T18:11:42.834" v="1274" actId="26606"/>
          <ac:cxnSpMkLst>
            <pc:docMk/>
            <pc:sldMk cId="282340639" sldId="284"/>
            <ac:cxnSpMk id="30" creationId="{4D39B797-CDC6-4529-8A36-9CBFC9816337}"/>
          </ac:cxnSpMkLst>
        </pc:cxnChg>
        <pc:cxnChg chg="add del">
          <ac:chgData name="Peggy Blum" userId="32722c860e228486" providerId="LiveId" clId="{0349457C-E753-459D-9644-9B7984A84CC9}" dt="2020-10-23T18:11:52.376" v="1276" actId="26606"/>
          <ac:cxnSpMkLst>
            <pc:docMk/>
            <pc:sldMk cId="282340639" sldId="284"/>
            <ac:cxnSpMk id="31" creationId="{C34C4AD0-FE94-4E84-ACA6-CC5BF1A11822}"/>
          </ac:cxnSpMkLst>
        </pc:cxnChg>
        <pc:cxnChg chg="add del">
          <ac:chgData name="Peggy Blum" userId="32722c860e228486" providerId="LiveId" clId="{0349457C-E753-459D-9644-9B7984A84CC9}" dt="2020-10-23T18:13:01.352" v="1279" actId="26606"/>
          <ac:cxnSpMkLst>
            <pc:docMk/>
            <pc:sldMk cId="282340639" sldId="284"/>
            <ac:cxnSpMk id="38" creationId="{15F1CC53-719A-4763-BF30-5E25A63CEF3C}"/>
          </ac:cxnSpMkLst>
        </pc:cxnChg>
        <pc:cxnChg chg="add del">
          <ac:chgData name="Peggy Blum" userId="32722c860e228486" providerId="LiveId" clId="{0349457C-E753-459D-9644-9B7984A84CC9}" dt="2020-10-23T18:13:01.352" v="1279" actId="26606"/>
          <ac:cxnSpMkLst>
            <pc:docMk/>
            <pc:sldMk cId="282340639" sldId="284"/>
            <ac:cxnSpMk id="40" creationId="{3FEFDF7D-B17C-4F16-B8BE-C55FFC7E295E}"/>
          </ac:cxnSpMkLst>
        </pc:cxnChg>
        <pc:cxnChg chg="add del">
          <ac:chgData name="Peggy Blum" userId="32722c860e228486" providerId="LiveId" clId="{0349457C-E753-459D-9644-9B7984A84CC9}" dt="2020-10-23T18:13:08.076" v="1281" actId="26606"/>
          <ac:cxnSpMkLst>
            <pc:docMk/>
            <pc:sldMk cId="282340639" sldId="284"/>
            <ac:cxnSpMk id="42" creationId="{9200C8B5-FB5A-4F8B-A9BD-693C051418A3}"/>
          </ac:cxnSpMkLst>
        </pc:cxnChg>
        <pc:cxnChg chg="add del">
          <ac:chgData name="Peggy Blum" userId="32722c860e228486" providerId="LiveId" clId="{0349457C-E753-459D-9644-9B7984A84CC9}" dt="2020-10-23T18:13:13.092" v="1283" actId="26606"/>
          <ac:cxnSpMkLst>
            <pc:docMk/>
            <pc:sldMk cId="282340639" sldId="284"/>
            <ac:cxnSpMk id="44" creationId="{15F1CC53-719A-4763-BF30-5E25A63CEF3C}"/>
          </ac:cxnSpMkLst>
        </pc:cxnChg>
        <pc:cxnChg chg="add del">
          <ac:chgData name="Peggy Blum" userId="32722c860e228486" providerId="LiveId" clId="{0349457C-E753-459D-9644-9B7984A84CC9}" dt="2020-10-23T18:13:25.728" v="1285" actId="26606"/>
          <ac:cxnSpMkLst>
            <pc:docMk/>
            <pc:sldMk cId="282340639" sldId="284"/>
            <ac:cxnSpMk id="46" creationId="{811DCF04-0C7C-44FC-8246-FC8D736B1A71}"/>
          </ac:cxnSpMkLst>
        </pc:cxnChg>
        <pc:cxnChg chg="add del">
          <ac:chgData name="Peggy Blum" userId="32722c860e228486" providerId="LiveId" clId="{0349457C-E753-459D-9644-9B7984A84CC9}" dt="2020-10-23T18:13:25.728" v="1285" actId="26606"/>
          <ac:cxnSpMkLst>
            <pc:docMk/>
            <pc:sldMk cId="282340639" sldId="284"/>
            <ac:cxnSpMk id="49" creationId="{15E01FA5-D766-43CA-A83D-E7CF3F04E96F}"/>
          </ac:cxnSpMkLst>
        </pc:cxnChg>
        <pc:cxnChg chg="add del">
          <ac:chgData name="Peggy Blum" userId="32722c860e228486" providerId="LiveId" clId="{0349457C-E753-459D-9644-9B7984A84CC9}" dt="2020-10-23T18:13:43.455" v="1292" actId="26606"/>
          <ac:cxnSpMkLst>
            <pc:docMk/>
            <pc:sldMk cId="282340639" sldId="284"/>
            <ac:cxnSpMk id="54" creationId="{15E01FA5-D766-43CA-A83D-E7CF3F04E96F}"/>
          </ac:cxnSpMkLst>
        </pc:cxnChg>
        <pc:cxnChg chg="add del">
          <ac:chgData name="Peggy Blum" userId="32722c860e228486" providerId="LiveId" clId="{0349457C-E753-459D-9644-9B7984A84CC9}" dt="2020-10-23T18:13:43.455" v="1292" actId="26606"/>
          <ac:cxnSpMkLst>
            <pc:docMk/>
            <pc:sldMk cId="282340639" sldId="284"/>
            <ac:cxnSpMk id="56" creationId="{73741D5B-1709-4CDB-963A-CC3C749412B8}"/>
          </ac:cxnSpMkLst>
        </pc:cxnChg>
        <pc:cxnChg chg="add del">
          <ac:chgData name="Peggy Blum" userId="32722c860e228486" providerId="LiveId" clId="{0349457C-E753-459D-9644-9B7984A84CC9}" dt="2020-10-23T18:13:36.207" v="1289" actId="26606"/>
          <ac:cxnSpMkLst>
            <pc:docMk/>
            <pc:sldMk cId="282340639" sldId="284"/>
            <ac:cxnSpMk id="65" creationId="{15E01FA5-D766-43CA-A83D-E7CF3F04E96F}"/>
          </ac:cxnSpMkLst>
        </pc:cxnChg>
        <pc:cxnChg chg="add del">
          <ac:chgData name="Peggy Blum" userId="32722c860e228486" providerId="LiveId" clId="{0349457C-E753-459D-9644-9B7984A84CC9}" dt="2020-10-23T18:13:36.207" v="1289" actId="26606"/>
          <ac:cxnSpMkLst>
            <pc:docMk/>
            <pc:sldMk cId="282340639" sldId="284"/>
            <ac:cxnSpMk id="69" creationId="{73741D5B-1709-4CDB-963A-CC3C749412B8}"/>
          </ac:cxnSpMkLst>
        </pc:cxnChg>
        <pc:cxnChg chg="add del">
          <ac:chgData name="Peggy Blum" userId="32722c860e228486" providerId="LiveId" clId="{0349457C-E753-459D-9644-9B7984A84CC9}" dt="2020-10-23T18:13:43.424" v="1291" actId="26606"/>
          <ac:cxnSpMkLst>
            <pc:docMk/>
            <pc:sldMk cId="282340639" sldId="284"/>
            <ac:cxnSpMk id="73" creationId="{15E01FA5-D766-43CA-A83D-E7CF3F04E96F}"/>
          </ac:cxnSpMkLst>
        </pc:cxnChg>
        <pc:cxnChg chg="add del">
          <ac:chgData name="Peggy Blum" userId="32722c860e228486" providerId="LiveId" clId="{0349457C-E753-459D-9644-9B7984A84CC9}" dt="2020-10-23T18:13:43.424" v="1291" actId="26606"/>
          <ac:cxnSpMkLst>
            <pc:docMk/>
            <pc:sldMk cId="282340639" sldId="284"/>
            <ac:cxnSpMk id="75" creationId="{811DCF04-0C7C-44FC-8246-FC8D736B1A71}"/>
          </ac:cxnSpMkLst>
        </pc:cxnChg>
        <pc:cxnChg chg="add">
          <ac:chgData name="Peggy Blum" userId="32722c860e228486" providerId="LiveId" clId="{0349457C-E753-459D-9644-9B7984A84CC9}" dt="2020-10-23T18:13:43.455" v="1292" actId="26606"/>
          <ac:cxnSpMkLst>
            <pc:docMk/>
            <pc:sldMk cId="282340639" sldId="284"/>
            <ac:cxnSpMk id="79" creationId="{15E01FA5-D766-43CA-A83D-E7CF3F04E96F}"/>
          </ac:cxnSpMkLst>
        </pc:cxnChg>
        <pc:cxnChg chg="add">
          <ac:chgData name="Peggy Blum" userId="32722c860e228486" providerId="LiveId" clId="{0349457C-E753-459D-9644-9B7984A84CC9}" dt="2020-10-23T18:13:43.455" v="1292" actId="26606"/>
          <ac:cxnSpMkLst>
            <pc:docMk/>
            <pc:sldMk cId="282340639" sldId="284"/>
            <ac:cxnSpMk id="81" creationId="{73741D5B-1709-4CDB-963A-CC3C749412B8}"/>
          </ac:cxnSpMkLst>
        </pc:cxnChg>
      </pc:sldChg>
      <pc:sldChg chg="addSp delSp modSp add mod modClrScheme delDesignElem chgLayout">
        <pc:chgData name="Peggy Blum" userId="32722c860e228486" providerId="LiveId" clId="{0349457C-E753-459D-9644-9B7984A84CC9}" dt="2020-11-11T17:29:11.104" v="1392" actId="22"/>
        <pc:sldMkLst>
          <pc:docMk/>
          <pc:sldMk cId="881778096" sldId="285"/>
        </pc:sldMkLst>
        <pc:spChg chg="mod">
          <ac:chgData name="Peggy Blum" userId="32722c860e228486" providerId="LiveId" clId="{0349457C-E753-459D-9644-9B7984A84CC9}" dt="2020-11-11T15:51:22.379" v="1366" actId="20577"/>
          <ac:spMkLst>
            <pc:docMk/>
            <pc:sldMk cId="881778096" sldId="285"/>
            <ac:spMk id="2" creationId="{A7D19C95-FDCC-47FD-828F-0AF89AD65725}"/>
          </ac:spMkLst>
        </pc:spChg>
        <pc:spChg chg="add del mod ord">
          <ac:chgData name="Peggy Blum" userId="32722c860e228486" providerId="LiveId" clId="{0349457C-E753-459D-9644-9B7984A84CC9}" dt="2020-11-11T15:53:57.623" v="1379"/>
          <ac:spMkLst>
            <pc:docMk/>
            <pc:sldMk cId="881778096" sldId="285"/>
            <ac:spMk id="4" creationId="{F9B589F7-426B-450D-88E4-35125695C7B0}"/>
          </ac:spMkLst>
        </pc:spChg>
        <pc:spChg chg="add del mod ord">
          <ac:chgData name="Peggy Blum" userId="32722c860e228486" providerId="LiveId" clId="{0349457C-E753-459D-9644-9B7984A84CC9}" dt="2020-11-11T15:53:00.211" v="1378" actId="22"/>
          <ac:spMkLst>
            <pc:docMk/>
            <pc:sldMk cId="881778096" sldId="285"/>
            <ac:spMk id="5" creationId="{7A15EA41-4EAF-4293-85F2-792DE9C1081E}"/>
          </ac:spMkLst>
        </pc:spChg>
        <pc:spChg chg="add mod ord">
          <ac:chgData name="Peggy Blum" userId="32722c860e228486" providerId="LiveId" clId="{0349457C-E753-459D-9644-9B7984A84CC9}" dt="2020-11-11T15:54:09.422" v="1382" actId="26606"/>
          <ac:spMkLst>
            <pc:docMk/>
            <pc:sldMk cId="881778096" sldId="285"/>
            <ac:spMk id="6" creationId="{AB0F5874-C5BA-435E-9E9D-B657AD537B98}"/>
          </ac:spMkLst>
        </pc:spChg>
        <pc:spChg chg="mod ord">
          <ac:chgData name="Peggy Blum" userId="32722c860e228486" providerId="LiveId" clId="{0349457C-E753-459D-9644-9B7984A84CC9}" dt="2020-11-11T15:54:09.422" v="1382" actId="26606"/>
          <ac:spMkLst>
            <pc:docMk/>
            <pc:sldMk cId="881778096" sldId="285"/>
            <ac:spMk id="7" creationId="{0DB2E712-8822-4460-9CA1-D8BECBD26FC2}"/>
          </ac:spMkLst>
        </pc:spChg>
        <pc:spChg chg="add del mod">
          <ac:chgData name="Peggy Blum" userId="32722c860e228486" providerId="LiveId" clId="{0349457C-E753-459D-9644-9B7984A84CC9}" dt="2020-11-11T15:52:56.956" v="1377" actId="21"/>
          <ac:spMkLst>
            <pc:docMk/>
            <pc:sldMk cId="881778096" sldId="285"/>
            <ac:spMk id="8" creationId="{4E56D9A0-1E7B-4817-AC35-4687E953D2D2}"/>
          </ac:spMkLst>
        </pc:spChg>
        <pc:spChg chg="del">
          <ac:chgData name="Peggy Blum" userId="32722c860e228486" providerId="LiveId" clId="{0349457C-E753-459D-9644-9B7984A84CC9}" dt="2020-11-11T15:52:35.799" v="1374" actId="700"/>
          <ac:spMkLst>
            <pc:docMk/>
            <pc:sldMk cId="881778096" sldId="285"/>
            <ac:spMk id="27" creationId="{B0890400-BB8B-4A44-AB63-65C7CA223EBA}"/>
          </ac:spMkLst>
        </pc:spChg>
        <pc:picChg chg="add">
          <ac:chgData name="Peggy Blum" userId="32722c860e228486" providerId="LiveId" clId="{0349457C-E753-459D-9644-9B7984A84CC9}" dt="2020-11-11T17:29:11.104" v="1392" actId="22"/>
          <ac:picMkLst>
            <pc:docMk/>
            <pc:sldMk cId="881778096" sldId="285"/>
            <ac:picMk id="3" creationId="{1E54E917-9334-4A90-99DD-2F0266EC91CB}"/>
          </ac:picMkLst>
        </pc:picChg>
        <pc:picChg chg="add mod">
          <ac:chgData name="Peggy Blum" userId="32722c860e228486" providerId="LiveId" clId="{0349457C-E753-459D-9644-9B7984A84CC9}" dt="2020-11-11T15:54:09.422" v="1382" actId="26606"/>
          <ac:picMkLst>
            <pc:docMk/>
            <pc:sldMk cId="881778096" sldId="285"/>
            <ac:picMk id="10" creationId="{40C2E9C0-C9ED-41E2-9EB7-AE4C01BEACCE}"/>
          </ac:picMkLst>
        </pc:picChg>
        <pc:cxnChg chg="add">
          <ac:chgData name="Peggy Blum" userId="32722c860e228486" providerId="LiveId" clId="{0349457C-E753-459D-9644-9B7984A84CC9}" dt="2020-11-11T15:54:09.422" v="1382" actId="26606"/>
          <ac:cxnSpMkLst>
            <pc:docMk/>
            <pc:sldMk cId="881778096" sldId="285"/>
            <ac:cxnSpMk id="15" creationId="{9200C8B5-FB5A-4F8B-A9BD-693C051418A3}"/>
          </ac:cxnSpMkLst>
        </pc:cxnChg>
        <pc:cxnChg chg="del">
          <ac:chgData name="Peggy Blum" userId="32722c860e228486" providerId="LiveId" clId="{0349457C-E753-459D-9644-9B7984A84CC9}" dt="2020-11-11T15:52:35.799" v="1374" actId="700"/>
          <ac:cxnSpMkLst>
            <pc:docMk/>
            <pc:sldMk cId="881778096" sldId="285"/>
            <ac:cxnSpMk id="25" creationId="{B821C225-5C4D-4168-90AF-3D263D72CBA2}"/>
          </ac:cxnSpMkLst>
        </pc:cxnChg>
        <pc:cxnChg chg="del">
          <ac:chgData name="Peggy Blum" userId="32722c860e228486" providerId="LiveId" clId="{0349457C-E753-459D-9644-9B7984A84CC9}" dt="2020-11-11T15:52:35.799" v="1374" actId="700"/>
          <ac:cxnSpMkLst>
            <pc:docMk/>
            <pc:sldMk cId="881778096" sldId="285"/>
            <ac:cxnSpMk id="29" creationId="{4D39B797-CDC6-4529-8A36-9CBFC9816337}"/>
          </ac:cxnSpMkLst>
        </pc:cxnChg>
      </pc:sldChg>
      <pc:sldChg chg="del">
        <pc:chgData name="Peggy Blum" userId="32722c860e228486" providerId="LiveId" clId="{0349457C-E753-459D-9644-9B7984A84CC9}" dt="2020-10-23T18:14:03.294" v="1293" actId="2696"/>
        <pc:sldMkLst>
          <pc:docMk/>
          <pc:sldMk cId="3416360134" sldId="2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09442-6D48-4674-8EB4-F8D4158FECF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8161B6-7009-4B6F-BC7E-C1D4A620A61A}">
      <dgm:prSet/>
      <dgm:spPr/>
      <dgm:t>
        <a:bodyPr/>
        <a:lstStyle/>
        <a:p>
          <a:r>
            <a:rPr lang="en-US" dirty="0"/>
            <a:t>Save the world/don’t save the world</a:t>
          </a:r>
        </a:p>
      </dgm:t>
    </dgm:pt>
    <dgm:pt modelId="{816F5F85-F5A3-43B6-AE38-7A86D2226D6B}" type="parTrans" cxnId="{F81CE5B9-9DD2-4D73-B374-5EFBC3E57F16}">
      <dgm:prSet/>
      <dgm:spPr/>
      <dgm:t>
        <a:bodyPr/>
        <a:lstStyle/>
        <a:p>
          <a:endParaRPr lang="en-US"/>
        </a:p>
      </dgm:t>
    </dgm:pt>
    <dgm:pt modelId="{2380528A-FED9-4316-880F-051B8BF498D9}" type="sibTrans" cxnId="{F81CE5B9-9DD2-4D73-B374-5EFBC3E57F16}">
      <dgm:prSet/>
      <dgm:spPr/>
      <dgm:t>
        <a:bodyPr/>
        <a:lstStyle/>
        <a:p>
          <a:endParaRPr lang="en-US"/>
        </a:p>
      </dgm:t>
    </dgm:pt>
    <dgm:pt modelId="{99EDCC5E-4821-4D00-B6AF-611F5E7AD77F}">
      <dgm:prSet/>
      <dgm:spPr/>
      <dgm:t>
        <a:bodyPr/>
        <a:lstStyle/>
        <a:p>
          <a:r>
            <a:rPr lang="en-US" dirty="0"/>
            <a:t>Good humor</a:t>
          </a:r>
        </a:p>
      </dgm:t>
    </dgm:pt>
    <dgm:pt modelId="{921089EC-64DE-4323-8168-413CFF9F84F4}" type="parTrans" cxnId="{F3343B3C-4705-4D05-937D-2BED2F3F714B}">
      <dgm:prSet/>
      <dgm:spPr/>
      <dgm:t>
        <a:bodyPr/>
        <a:lstStyle/>
        <a:p>
          <a:endParaRPr lang="en-US"/>
        </a:p>
      </dgm:t>
    </dgm:pt>
    <dgm:pt modelId="{021F3CF3-7137-432C-B52D-4C28181E31F7}" type="sibTrans" cxnId="{F3343B3C-4705-4D05-937D-2BED2F3F714B}">
      <dgm:prSet/>
      <dgm:spPr/>
      <dgm:t>
        <a:bodyPr/>
        <a:lstStyle/>
        <a:p>
          <a:endParaRPr lang="en-US"/>
        </a:p>
      </dgm:t>
    </dgm:pt>
    <dgm:pt modelId="{F1B70C7A-4635-4685-AAB8-A6FA8748F0CA}">
      <dgm:prSet/>
      <dgm:spPr/>
      <dgm:t>
        <a:bodyPr/>
        <a:lstStyle/>
        <a:p>
          <a:r>
            <a:rPr lang="en-US" dirty="0"/>
            <a:t>Circular narratives</a:t>
          </a:r>
        </a:p>
      </dgm:t>
    </dgm:pt>
    <dgm:pt modelId="{743EC85B-85DB-449E-9CA2-A38F70574BEA}" type="parTrans" cxnId="{E234E900-6ECC-46BA-9281-F4C58FD865E8}">
      <dgm:prSet/>
      <dgm:spPr/>
      <dgm:t>
        <a:bodyPr/>
        <a:lstStyle/>
        <a:p>
          <a:endParaRPr lang="en-US"/>
        </a:p>
      </dgm:t>
    </dgm:pt>
    <dgm:pt modelId="{2950515F-D291-4FEC-8075-0B36DE4644F5}" type="sibTrans" cxnId="{E234E900-6ECC-46BA-9281-F4C58FD865E8}">
      <dgm:prSet/>
      <dgm:spPr/>
      <dgm:t>
        <a:bodyPr/>
        <a:lstStyle/>
        <a:p>
          <a:endParaRPr lang="en-US"/>
        </a:p>
      </dgm:t>
    </dgm:pt>
    <dgm:pt modelId="{C4578C55-269C-4B09-BFF4-91237BA7023C}">
      <dgm:prSet/>
      <dgm:spPr/>
      <dgm:t>
        <a:bodyPr/>
        <a:lstStyle/>
        <a:p>
          <a:r>
            <a:rPr lang="en-US" dirty="0"/>
            <a:t>Positive connections</a:t>
          </a:r>
        </a:p>
      </dgm:t>
    </dgm:pt>
    <dgm:pt modelId="{76835494-A3CB-4910-BBDE-4BCC7EFFD341}" type="parTrans" cxnId="{1EE9D540-6EEB-42E4-806B-4DF305522E34}">
      <dgm:prSet/>
      <dgm:spPr/>
      <dgm:t>
        <a:bodyPr/>
        <a:lstStyle/>
        <a:p>
          <a:endParaRPr lang="en-US"/>
        </a:p>
      </dgm:t>
    </dgm:pt>
    <dgm:pt modelId="{07C37AFB-35B1-4F5F-B919-3430FDFA8BE0}" type="sibTrans" cxnId="{1EE9D540-6EEB-42E4-806B-4DF305522E34}">
      <dgm:prSet/>
      <dgm:spPr/>
      <dgm:t>
        <a:bodyPr/>
        <a:lstStyle/>
        <a:p>
          <a:endParaRPr lang="en-US"/>
        </a:p>
      </dgm:t>
    </dgm:pt>
    <dgm:pt modelId="{963038D8-8824-4C62-B8A2-A4D0169D03BE}">
      <dgm:prSet/>
      <dgm:spPr/>
      <dgm:t>
        <a:bodyPr/>
        <a:lstStyle/>
        <a:p>
          <a:r>
            <a:rPr lang="en-US" dirty="0"/>
            <a:t>Circular ecosystems </a:t>
          </a:r>
        </a:p>
      </dgm:t>
    </dgm:pt>
    <dgm:pt modelId="{DDA5F8C8-3DAE-423C-B5BC-27B77A52CAF3}" type="parTrans" cxnId="{2AD333E3-F41F-47AE-BEAE-8C0166896795}">
      <dgm:prSet/>
      <dgm:spPr/>
      <dgm:t>
        <a:bodyPr/>
        <a:lstStyle/>
        <a:p>
          <a:endParaRPr lang="en-US"/>
        </a:p>
      </dgm:t>
    </dgm:pt>
    <dgm:pt modelId="{87BB280B-798B-414E-A6DC-BD85073B9F7A}" type="sibTrans" cxnId="{2AD333E3-F41F-47AE-BEAE-8C0166896795}">
      <dgm:prSet/>
      <dgm:spPr/>
      <dgm:t>
        <a:bodyPr/>
        <a:lstStyle/>
        <a:p>
          <a:endParaRPr lang="en-US"/>
        </a:p>
      </dgm:t>
    </dgm:pt>
    <dgm:pt modelId="{01FD3A6D-E846-44FF-92F5-916331CC3DC3}" type="pres">
      <dgm:prSet presAssocID="{8ED09442-6D48-4674-8EB4-F8D4158FECFF}" presName="cycle" presStyleCnt="0">
        <dgm:presLayoutVars>
          <dgm:dir/>
          <dgm:resizeHandles val="exact"/>
        </dgm:presLayoutVars>
      </dgm:prSet>
      <dgm:spPr/>
    </dgm:pt>
    <dgm:pt modelId="{3B4BB237-A01C-4CB9-BA62-C1B2E1C1359D}" type="pres">
      <dgm:prSet presAssocID="{B08161B6-7009-4B6F-BC7E-C1D4A620A61A}" presName="dummy" presStyleCnt="0"/>
      <dgm:spPr/>
    </dgm:pt>
    <dgm:pt modelId="{9E4EAE31-26E7-414E-BAC3-D0C60D799CEE}" type="pres">
      <dgm:prSet presAssocID="{B08161B6-7009-4B6F-BC7E-C1D4A620A61A}" presName="node" presStyleLbl="revTx" presStyleIdx="0" presStyleCnt="5">
        <dgm:presLayoutVars>
          <dgm:bulletEnabled val="1"/>
        </dgm:presLayoutVars>
      </dgm:prSet>
      <dgm:spPr/>
    </dgm:pt>
    <dgm:pt modelId="{EE2B0805-B183-4ABA-B581-6F9E647906D5}" type="pres">
      <dgm:prSet presAssocID="{2380528A-FED9-4316-880F-051B8BF498D9}" presName="sibTrans" presStyleLbl="node1" presStyleIdx="0" presStyleCnt="5"/>
      <dgm:spPr/>
    </dgm:pt>
    <dgm:pt modelId="{D073FFAF-0F77-446D-A34F-B992103EA863}" type="pres">
      <dgm:prSet presAssocID="{99EDCC5E-4821-4D00-B6AF-611F5E7AD77F}" presName="dummy" presStyleCnt="0"/>
      <dgm:spPr/>
    </dgm:pt>
    <dgm:pt modelId="{166BC5FB-D570-4CA1-B371-BFA90EC79B33}" type="pres">
      <dgm:prSet presAssocID="{99EDCC5E-4821-4D00-B6AF-611F5E7AD77F}" presName="node" presStyleLbl="revTx" presStyleIdx="1" presStyleCnt="5">
        <dgm:presLayoutVars>
          <dgm:bulletEnabled val="1"/>
        </dgm:presLayoutVars>
      </dgm:prSet>
      <dgm:spPr/>
    </dgm:pt>
    <dgm:pt modelId="{87BD9ECE-B360-4BB6-A0AE-D684EBE3630D}" type="pres">
      <dgm:prSet presAssocID="{021F3CF3-7137-432C-B52D-4C28181E31F7}" presName="sibTrans" presStyleLbl="node1" presStyleIdx="1" presStyleCnt="5"/>
      <dgm:spPr/>
    </dgm:pt>
    <dgm:pt modelId="{B2C47D32-57FE-4218-8724-440D3737C89E}" type="pres">
      <dgm:prSet presAssocID="{F1B70C7A-4635-4685-AAB8-A6FA8748F0CA}" presName="dummy" presStyleCnt="0"/>
      <dgm:spPr/>
    </dgm:pt>
    <dgm:pt modelId="{DABF480B-F949-45F2-B692-7CF0DE57CA78}" type="pres">
      <dgm:prSet presAssocID="{F1B70C7A-4635-4685-AAB8-A6FA8748F0CA}" presName="node" presStyleLbl="revTx" presStyleIdx="2" presStyleCnt="5">
        <dgm:presLayoutVars>
          <dgm:bulletEnabled val="1"/>
        </dgm:presLayoutVars>
      </dgm:prSet>
      <dgm:spPr/>
    </dgm:pt>
    <dgm:pt modelId="{939BB438-877A-412E-BC00-BC5762B48943}" type="pres">
      <dgm:prSet presAssocID="{2950515F-D291-4FEC-8075-0B36DE4644F5}" presName="sibTrans" presStyleLbl="node1" presStyleIdx="2" presStyleCnt="5"/>
      <dgm:spPr/>
    </dgm:pt>
    <dgm:pt modelId="{AFDCB4A7-EE9D-4205-A741-39CB982BA285}" type="pres">
      <dgm:prSet presAssocID="{C4578C55-269C-4B09-BFF4-91237BA7023C}" presName="dummy" presStyleCnt="0"/>
      <dgm:spPr/>
    </dgm:pt>
    <dgm:pt modelId="{4B3B396B-48AD-40E7-9A6F-32F8FB58668E}" type="pres">
      <dgm:prSet presAssocID="{C4578C55-269C-4B09-BFF4-91237BA7023C}" presName="node" presStyleLbl="revTx" presStyleIdx="3" presStyleCnt="5">
        <dgm:presLayoutVars>
          <dgm:bulletEnabled val="1"/>
        </dgm:presLayoutVars>
      </dgm:prSet>
      <dgm:spPr/>
    </dgm:pt>
    <dgm:pt modelId="{59F9387C-DF9B-4B98-9F07-CD830C1B00D9}" type="pres">
      <dgm:prSet presAssocID="{07C37AFB-35B1-4F5F-B919-3430FDFA8BE0}" presName="sibTrans" presStyleLbl="node1" presStyleIdx="3" presStyleCnt="5"/>
      <dgm:spPr/>
    </dgm:pt>
    <dgm:pt modelId="{9D2B3F4C-B881-4D10-96D8-787D2DDE0308}" type="pres">
      <dgm:prSet presAssocID="{963038D8-8824-4C62-B8A2-A4D0169D03BE}" presName="dummy" presStyleCnt="0"/>
      <dgm:spPr/>
    </dgm:pt>
    <dgm:pt modelId="{0653DB89-4F0F-4746-B274-4EE9AD4EA438}" type="pres">
      <dgm:prSet presAssocID="{963038D8-8824-4C62-B8A2-A4D0169D03BE}" presName="node" presStyleLbl="revTx" presStyleIdx="4" presStyleCnt="5">
        <dgm:presLayoutVars>
          <dgm:bulletEnabled val="1"/>
        </dgm:presLayoutVars>
      </dgm:prSet>
      <dgm:spPr/>
    </dgm:pt>
    <dgm:pt modelId="{F363DC85-43C3-4E0F-9E9C-E120C46A74DD}" type="pres">
      <dgm:prSet presAssocID="{87BB280B-798B-414E-A6DC-BD85073B9F7A}" presName="sibTrans" presStyleLbl="node1" presStyleIdx="4" presStyleCnt="5"/>
      <dgm:spPr/>
    </dgm:pt>
  </dgm:ptLst>
  <dgm:cxnLst>
    <dgm:cxn modelId="{E234E900-6ECC-46BA-9281-F4C58FD865E8}" srcId="{8ED09442-6D48-4674-8EB4-F8D4158FECFF}" destId="{F1B70C7A-4635-4685-AAB8-A6FA8748F0CA}" srcOrd="2" destOrd="0" parTransId="{743EC85B-85DB-449E-9CA2-A38F70574BEA}" sibTransId="{2950515F-D291-4FEC-8075-0B36DE4644F5}"/>
    <dgm:cxn modelId="{98C5F304-42E3-4EBF-87F0-FC84714FAED4}" type="presOf" srcId="{021F3CF3-7137-432C-B52D-4C28181E31F7}" destId="{87BD9ECE-B360-4BB6-A0AE-D684EBE3630D}" srcOrd="0" destOrd="0" presId="urn:microsoft.com/office/officeart/2005/8/layout/cycle1"/>
    <dgm:cxn modelId="{1174AA3A-B020-4DF8-B531-C74044B1F3D4}" type="presOf" srcId="{87BB280B-798B-414E-A6DC-BD85073B9F7A}" destId="{F363DC85-43C3-4E0F-9E9C-E120C46A74DD}" srcOrd="0" destOrd="0" presId="urn:microsoft.com/office/officeart/2005/8/layout/cycle1"/>
    <dgm:cxn modelId="{F3343B3C-4705-4D05-937D-2BED2F3F714B}" srcId="{8ED09442-6D48-4674-8EB4-F8D4158FECFF}" destId="{99EDCC5E-4821-4D00-B6AF-611F5E7AD77F}" srcOrd="1" destOrd="0" parTransId="{921089EC-64DE-4323-8168-413CFF9F84F4}" sibTransId="{021F3CF3-7137-432C-B52D-4C28181E31F7}"/>
    <dgm:cxn modelId="{1EE9D540-6EEB-42E4-806B-4DF305522E34}" srcId="{8ED09442-6D48-4674-8EB4-F8D4158FECFF}" destId="{C4578C55-269C-4B09-BFF4-91237BA7023C}" srcOrd="3" destOrd="0" parTransId="{76835494-A3CB-4910-BBDE-4BCC7EFFD341}" sibTransId="{07C37AFB-35B1-4F5F-B919-3430FDFA8BE0}"/>
    <dgm:cxn modelId="{0F8C1449-A517-49AC-8689-F69C9F6B2F55}" type="presOf" srcId="{C4578C55-269C-4B09-BFF4-91237BA7023C}" destId="{4B3B396B-48AD-40E7-9A6F-32F8FB58668E}" srcOrd="0" destOrd="0" presId="urn:microsoft.com/office/officeart/2005/8/layout/cycle1"/>
    <dgm:cxn modelId="{4DF4075B-7B74-447D-821C-37A9FC0C9C43}" type="presOf" srcId="{07C37AFB-35B1-4F5F-B919-3430FDFA8BE0}" destId="{59F9387C-DF9B-4B98-9F07-CD830C1B00D9}" srcOrd="0" destOrd="0" presId="urn:microsoft.com/office/officeart/2005/8/layout/cycle1"/>
    <dgm:cxn modelId="{07EC526C-7A80-4901-B300-C216487030B7}" type="presOf" srcId="{8ED09442-6D48-4674-8EB4-F8D4158FECFF}" destId="{01FD3A6D-E846-44FF-92F5-916331CC3DC3}" srcOrd="0" destOrd="0" presId="urn:microsoft.com/office/officeart/2005/8/layout/cycle1"/>
    <dgm:cxn modelId="{FA04C26F-CDAC-4163-A53C-D162333D40D0}" type="presOf" srcId="{F1B70C7A-4635-4685-AAB8-A6FA8748F0CA}" destId="{DABF480B-F949-45F2-B692-7CF0DE57CA78}" srcOrd="0" destOrd="0" presId="urn:microsoft.com/office/officeart/2005/8/layout/cycle1"/>
    <dgm:cxn modelId="{269ECF88-88D0-4DD3-B0DC-F99C71F1936A}" type="presOf" srcId="{B08161B6-7009-4B6F-BC7E-C1D4A620A61A}" destId="{9E4EAE31-26E7-414E-BAC3-D0C60D799CEE}" srcOrd="0" destOrd="0" presId="urn:microsoft.com/office/officeart/2005/8/layout/cycle1"/>
    <dgm:cxn modelId="{8D9FB19F-204A-442C-9608-B37DE20ADAFD}" type="presOf" srcId="{2950515F-D291-4FEC-8075-0B36DE4644F5}" destId="{939BB438-877A-412E-BC00-BC5762B48943}" srcOrd="0" destOrd="0" presId="urn:microsoft.com/office/officeart/2005/8/layout/cycle1"/>
    <dgm:cxn modelId="{A84ACBAD-871C-41BC-9936-ED841B6EDD92}" type="presOf" srcId="{2380528A-FED9-4316-880F-051B8BF498D9}" destId="{EE2B0805-B183-4ABA-B581-6F9E647906D5}" srcOrd="0" destOrd="0" presId="urn:microsoft.com/office/officeart/2005/8/layout/cycle1"/>
    <dgm:cxn modelId="{F81CE5B9-9DD2-4D73-B374-5EFBC3E57F16}" srcId="{8ED09442-6D48-4674-8EB4-F8D4158FECFF}" destId="{B08161B6-7009-4B6F-BC7E-C1D4A620A61A}" srcOrd="0" destOrd="0" parTransId="{816F5F85-F5A3-43B6-AE38-7A86D2226D6B}" sibTransId="{2380528A-FED9-4316-880F-051B8BF498D9}"/>
    <dgm:cxn modelId="{3FD548D0-D691-49D8-A968-A2B67DAAD7C8}" type="presOf" srcId="{99EDCC5E-4821-4D00-B6AF-611F5E7AD77F}" destId="{166BC5FB-D570-4CA1-B371-BFA90EC79B33}" srcOrd="0" destOrd="0" presId="urn:microsoft.com/office/officeart/2005/8/layout/cycle1"/>
    <dgm:cxn modelId="{2AD333E3-F41F-47AE-BEAE-8C0166896795}" srcId="{8ED09442-6D48-4674-8EB4-F8D4158FECFF}" destId="{963038D8-8824-4C62-B8A2-A4D0169D03BE}" srcOrd="4" destOrd="0" parTransId="{DDA5F8C8-3DAE-423C-B5BC-27B77A52CAF3}" sibTransId="{87BB280B-798B-414E-A6DC-BD85073B9F7A}"/>
    <dgm:cxn modelId="{B91AA7E9-31BC-4983-BDA0-FE170E007483}" type="presOf" srcId="{963038D8-8824-4C62-B8A2-A4D0169D03BE}" destId="{0653DB89-4F0F-4746-B274-4EE9AD4EA438}" srcOrd="0" destOrd="0" presId="urn:microsoft.com/office/officeart/2005/8/layout/cycle1"/>
    <dgm:cxn modelId="{270F9C05-1F3E-4262-935A-15E1D187E2D5}" type="presParOf" srcId="{01FD3A6D-E846-44FF-92F5-916331CC3DC3}" destId="{3B4BB237-A01C-4CB9-BA62-C1B2E1C1359D}" srcOrd="0" destOrd="0" presId="urn:microsoft.com/office/officeart/2005/8/layout/cycle1"/>
    <dgm:cxn modelId="{BF71D0CF-B504-4377-85B2-F43577AE2080}" type="presParOf" srcId="{01FD3A6D-E846-44FF-92F5-916331CC3DC3}" destId="{9E4EAE31-26E7-414E-BAC3-D0C60D799CEE}" srcOrd="1" destOrd="0" presId="urn:microsoft.com/office/officeart/2005/8/layout/cycle1"/>
    <dgm:cxn modelId="{EC50E860-BCED-44CB-A0EF-6DF14F7EDCB9}" type="presParOf" srcId="{01FD3A6D-E846-44FF-92F5-916331CC3DC3}" destId="{EE2B0805-B183-4ABA-B581-6F9E647906D5}" srcOrd="2" destOrd="0" presId="urn:microsoft.com/office/officeart/2005/8/layout/cycle1"/>
    <dgm:cxn modelId="{00F650BE-8C70-49C3-A812-C2A5BCE4DF66}" type="presParOf" srcId="{01FD3A6D-E846-44FF-92F5-916331CC3DC3}" destId="{D073FFAF-0F77-446D-A34F-B992103EA863}" srcOrd="3" destOrd="0" presId="urn:microsoft.com/office/officeart/2005/8/layout/cycle1"/>
    <dgm:cxn modelId="{4B5B6061-E4F8-4246-948E-55F3730F8324}" type="presParOf" srcId="{01FD3A6D-E846-44FF-92F5-916331CC3DC3}" destId="{166BC5FB-D570-4CA1-B371-BFA90EC79B33}" srcOrd="4" destOrd="0" presId="urn:microsoft.com/office/officeart/2005/8/layout/cycle1"/>
    <dgm:cxn modelId="{7797A9FE-6ECC-4FBE-9A47-57C5E9CF3044}" type="presParOf" srcId="{01FD3A6D-E846-44FF-92F5-916331CC3DC3}" destId="{87BD9ECE-B360-4BB6-A0AE-D684EBE3630D}" srcOrd="5" destOrd="0" presId="urn:microsoft.com/office/officeart/2005/8/layout/cycle1"/>
    <dgm:cxn modelId="{AAF8A9FF-CABA-4AEF-A83E-D4F8B211A256}" type="presParOf" srcId="{01FD3A6D-E846-44FF-92F5-916331CC3DC3}" destId="{B2C47D32-57FE-4218-8724-440D3737C89E}" srcOrd="6" destOrd="0" presId="urn:microsoft.com/office/officeart/2005/8/layout/cycle1"/>
    <dgm:cxn modelId="{FB1663C9-5B69-46B3-8A97-D11D765FEA88}" type="presParOf" srcId="{01FD3A6D-E846-44FF-92F5-916331CC3DC3}" destId="{DABF480B-F949-45F2-B692-7CF0DE57CA78}" srcOrd="7" destOrd="0" presId="urn:microsoft.com/office/officeart/2005/8/layout/cycle1"/>
    <dgm:cxn modelId="{DB48A4B8-CE28-4502-813E-9F7BF71ED919}" type="presParOf" srcId="{01FD3A6D-E846-44FF-92F5-916331CC3DC3}" destId="{939BB438-877A-412E-BC00-BC5762B48943}" srcOrd="8" destOrd="0" presId="urn:microsoft.com/office/officeart/2005/8/layout/cycle1"/>
    <dgm:cxn modelId="{CDD282FA-BE48-4720-AC52-BC7CAD618F2D}" type="presParOf" srcId="{01FD3A6D-E846-44FF-92F5-916331CC3DC3}" destId="{AFDCB4A7-EE9D-4205-A741-39CB982BA285}" srcOrd="9" destOrd="0" presId="urn:microsoft.com/office/officeart/2005/8/layout/cycle1"/>
    <dgm:cxn modelId="{6D3F6169-CB9E-485D-9E4F-9625CCEFA8D4}" type="presParOf" srcId="{01FD3A6D-E846-44FF-92F5-916331CC3DC3}" destId="{4B3B396B-48AD-40E7-9A6F-32F8FB58668E}" srcOrd="10" destOrd="0" presId="urn:microsoft.com/office/officeart/2005/8/layout/cycle1"/>
    <dgm:cxn modelId="{90716856-2C14-46D5-8418-15F635E452D8}" type="presParOf" srcId="{01FD3A6D-E846-44FF-92F5-916331CC3DC3}" destId="{59F9387C-DF9B-4B98-9F07-CD830C1B00D9}" srcOrd="11" destOrd="0" presId="urn:microsoft.com/office/officeart/2005/8/layout/cycle1"/>
    <dgm:cxn modelId="{FC9A2F70-E47E-4FD0-8A5A-3FE6DA8A2B28}" type="presParOf" srcId="{01FD3A6D-E846-44FF-92F5-916331CC3DC3}" destId="{9D2B3F4C-B881-4D10-96D8-787D2DDE0308}" srcOrd="12" destOrd="0" presId="urn:microsoft.com/office/officeart/2005/8/layout/cycle1"/>
    <dgm:cxn modelId="{4500EEB0-5BC2-492E-BEF3-F710961D07C9}" type="presParOf" srcId="{01FD3A6D-E846-44FF-92F5-916331CC3DC3}" destId="{0653DB89-4F0F-4746-B274-4EE9AD4EA438}" srcOrd="13" destOrd="0" presId="urn:microsoft.com/office/officeart/2005/8/layout/cycle1"/>
    <dgm:cxn modelId="{7AE9253F-A31A-49D5-8947-929903D78426}" type="presParOf" srcId="{01FD3A6D-E846-44FF-92F5-916331CC3DC3}" destId="{F363DC85-43C3-4E0F-9E9C-E120C46A74D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EAE31-26E7-414E-BAC3-D0C60D799CEE}">
      <dsp:nvSpPr>
        <dsp:cNvPr id="0" name=""/>
        <dsp:cNvSpPr/>
      </dsp:nvSpPr>
      <dsp:spPr>
        <a:xfrm>
          <a:off x="3749554" y="39073"/>
          <a:ext cx="1298599" cy="129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Save the world/don’t save the world</a:t>
          </a:r>
        </a:p>
      </dsp:txBody>
      <dsp:txXfrm>
        <a:off x="3749554" y="39073"/>
        <a:ext cx="1298599" cy="1298599"/>
      </dsp:txXfrm>
    </dsp:sp>
    <dsp:sp modelId="{EE2B0805-B183-4ABA-B581-6F9E647906D5}">
      <dsp:nvSpPr>
        <dsp:cNvPr id="0" name=""/>
        <dsp:cNvSpPr/>
      </dsp:nvSpPr>
      <dsp:spPr>
        <a:xfrm>
          <a:off x="693888" y="1398"/>
          <a:ext cx="4869943" cy="4869943"/>
        </a:xfrm>
        <a:prstGeom prst="circularArrow">
          <a:avLst>
            <a:gd name="adj1" fmla="val 5200"/>
            <a:gd name="adj2" fmla="val 335886"/>
            <a:gd name="adj3" fmla="val 21293351"/>
            <a:gd name="adj4" fmla="val 19766143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BC5FB-D570-4CA1-B371-BFA90EC79B33}">
      <dsp:nvSpPr>
        <dsp:cNvPr id="0" name=""/>
        <dsp:cNvSpPr/>
      </dsp:nvSpPr>
      <dsp:spPr>
        <a:xfrm>
          <a:off x="4534453" y="2454745"/>
          <a:ext cx="1298599" cy="129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Good humor</a:t>
          </a:r>
        </a:p>
      </dsp:txBody>
      <dsp:txXfrm>
        <a:off x="4534453" y="2454745"/>
        <a:ext cx="1298599" cy="1298599"/>
      </dsp:txXfrm>
    </dsp:sp>
    <dsp:sp modelId="{87BD9ECE-B360-4BB6-A0AE-D684EBE3630D}">
      <dsp:nvSpPr>
        <dsp:cNvPr id="0" name=""/>
        <dsp:cNvSpPr/>
      </dsp:nvSpPr>
      <dsp:spPr>
        <a:xfrm>
          <a:off x="693888" y="1398"/>
          <a:ext cx="4869943" cy="4869943"/>
        </a:xfrm>
        <a:prstGeom prst="circularArrow">
          <a:avLst>
            <a:gd name="adj1" fmla="val 5200"/>
            <a:gd name="adj2" fmla="val 335886"/>
            <a:gd name="adj3" fmla="val 4014811"/>
            <a:gd name="adj4" fmla="val 2253329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F480B-F949-45F2-B692-7CF0DE57CA78}">
      <dsp:nvSpPr>
        <dsp:cNvPr id="0" name=""/>
        <dsp:cNvSpPr/>
      </dsp:nvSpPr>
      <dsp:spPr>
        <a:xfrm>
          <a:off x="2479560" y="3947712"/>
          <a:ext cx="1298599" cy="129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Circular narratives</a:t>
          </a:r>
        </a:p>
      </dsp:txBody>
      <dsp:txXfrm>
        <a:off x="2479560" y="3947712"/>
        <a:ext cx="1298599" cy="1298599"/>
      </dsp:txXfrm>
    </dsp:sp>
    <dsp:sp modelId="{939BB438-877A-412E-BC00-BC5762B48943}">
      <dsp:nvSpPr>
        <dsp:cNvPr id="0" name=""/>
        <dsp:cNvSpPr/>
      </dsp:nvSpPr>
      <dsp:spPr>
        <a:xfrm>
          <a:off x="693888" y="1398"/>
          <a:ext cx="4869943" cy="4869943"/>
        </a:xfrm>
        <a:prstGeom prst="circularArrow">
          <a:avLst>
            <a:gd name="adj1" fmla="val 5200"/>
            <a:gd name="adj2" fmla="val 335886"/>
            <a:gd name="adj3" fmla="val 8210785"/>
            <a:gd name="adj4" fmla="val 6449303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B396B-48AD-40E7-9A6F-32F8FB58668E}">
      <dsp:nvSpPr>
        <dsp:cNvPr id="0" name=""/>
        <dsp:cNvSpPr/>
      </dsp:nvSpPr>
      <dsp:spPr>
        <a:xfrm>
          <a:off x="424667" y="2454745"/>
          <a:ext cx="1298599" cy="129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Positive connections</a:t>
          </a:r>
        </a:p>
      </dsp:txBody>
      <dsp:txXfrm>
        <a:off x="424667" y="2454745"/>
        <a:ext cx="1298599" cy="1298599"/>
      </dsp:txXfrm>
    </dsp:sp>
    <dsp:sp modelId="{59F9387C-DF9B-4B98-9F07-CD830C1B00D9}">
      <dsp:nvSpPr>
        <dsp:cNvPr id="0" name=""/>
        <dsp:cNvSpPr/>
      </dsp:nvSpPr>
      <dsp:spPr>
        <a:xfrm>
          <a:off x="693888" y="1398"/>
          <a:ext cx="4869943" cy="4869943"/>
        </a:xfrm>
        <a:prstGeom prst="circularArrow">
          <a:avLst>
            <a:gd name="adj1" fmla="val 5200"/>
            <a:gd name="adj2" fmla="val 335886"/>
            <a:gd name="adj3" fmla="val 12297970"/>
            <a:gd name="adj4" fmla="val 10770763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3DB89-4F0F-4746-B274-4EE9AD4EA438}">
      <dsp:nvSpPr>
        <dsp:cNvPr id="0" name=""/>
        <dsp:cNvSpPr/>
      </dsp:nvSpPr>
      <dsp:spPr>
        <a:xfrm>
          <a:off x="1209567" y="39073"/>
          <a:ext cx="1298599" cy="129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Circular ecosystems </a:t>
          </a:r>
        </a:p>
      </dsp:txBody>
      <dsp:txXfrm>
        <a:off x="1209567" y="39073"/>
        <a:ext cx="1298599" cy="1298599"/>
      </dsp:txXfrm>
    </dsp:sp>
    <dsp:sp modelId="{F363DC85-43C3-4E0F-9E9C-E120C46A74DD}">
      <dsp:nvSpPr>
        <dsp:cNvPr id="0" name=""/>
        <dsp:cNvSpPr/>
      </dsp:nvSpPr>
      <dsp:spPr>
        <a:xfrm>
          <a:off x="693888" y="1398"/>
          <a:ext cx="4869943" cy="4869943"/>
        </a:xfrm>
        <a:prstGeom prst="circularArrow">
          <a:avLst>
            <a:gd name="adj1" fmla="val 5200"/>
            <a:gd name="adj2" fmla="val 335886"/>
            <a:gd name="adj3" fmla="val 16865799"/>
            <a:gd name="adj4" fmla="val 15198314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E26B85E6-2DE5-4C5F-A17F-79D093F18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26"/>
            <a:ext cx="12222391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Think Piece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After a proper analysis, determine if your favorite clothing brand is truly a sustainable brand or if it is just greenwashing.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Are you surprised by the results?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CB4DC48-B609-4907-AE15-F0DD08341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72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4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18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20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08: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marketing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7" name="Straight Connector 22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53D4E9-7A88-428D-BFF1-15E35B9E0ED8}"/>
              </a:ext>
            </a:extLst>
          </p:cNvPr>
          <p:cNvSpPr txBox="1"/>
          <p:nvPr/>
        </p:nvSpPr>
        <p:spPr>
          <a:xfrm>
            <a:off x="6700683" y="6374535"/>
            <a:ext cx="6200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Circular Fashion: Making the Fashion Industry Sustainable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793E82F-6236-4B8E-AB0F-B461480D2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 dirty="0"/>
              <a:t>Sustainability Marketing</a:t>
            </a:r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8709A1-6818-490C-A8D4-60DE6AB6A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2000" dirty="0"/>
              <a:t>Triple bottom line: People, planet, profit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Long-term strategic planning and financial investment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Authentic and transparent messaging to consumers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9C1C144-FA67-4BC8-9E8A-2E226475C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1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Sustainability </a:t>
            </a:r>
            <a:b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or hype?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8A3102F-532F-45E7-B198-90BD6D2128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9031" y="600666"/>
            <a:ext cx="4466241" cy="557784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226674B-EDF2-4A63-91B7-C4745C2C0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CD882A-67C8-46DA-BD72-8D74D09AE15F}"/>
              </a:ext>
            </a:extLst>
          </p:cNvPr>
          <p:cNvSpPr txBox="1"/>
          <p:nvPr/>
        </p:nvSpPr>
        <p:spPr>
          <a:xfrm>
            <a:off x="6589031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Sustainability marketing </a:t>
            </a:r>
            <a:br>
              <a:rPr lang="en-US" sz="4000" dirty="0"/>
            </a:br>
            <a:r>
              <a:rPr lang="en-US" sz="4000" dirty="0"/>
              <a:t>plan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C6C14F-DF6A-4318-A654-DC4341EFA6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99330" y="80433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Design circular products as a starting point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industry tools, such as labels and certifications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simple and direct communication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Engage customers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Keep “bragging rights” to a minimum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ethical messaging and accurate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Ensure sustainability permeates throughout the value chain and community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A4562EF-3065-4D0A-918A-02E76C39B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0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greenwashing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7D19C95-FDCC-47FD-828F-0AF89AD65725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dirty="0"/>
              <a:t>Greenwashing:</a:t>
            </a:r>
            <a:r>
              <a:rPr lang="en-US" sz="2000" dirty="0"/>
              <a:t> Expressions of environmentalist concerns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especially as a cover for products, policies, or activities.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400" dirty="0"/>
              <a:t>Merriam-Webster Dictionary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8368032-2CCF-45A9-83EC-A31F5A809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3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How to research a sustainable brand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F5874-C5BA-435E-9E9D-B657AD537B98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024129" y="2121747"/>
            <a:ext cx="3133580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Does the brand use mostly organic, recycled, or biodegradable materials?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Does the brand report on its own carbon footprint with solutions in place?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Does the brand allow customers to repair its products and then eventually recycle the products through a take-back program?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0C2E9C0-C9ED-41E2-9EB7-AE4C01BEAC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342" y="1129209"/>
            <a:ext cx="6909577" cy="4599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19C95-FDCC-47FD-828F-0AF89AD65725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E54E917-9334-4A90-99DD-2F0266EC9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BFCB31-7072-472D-BE37-2BE0664CAB17}"/>
              </a:ext>
            </a:extLst>
          </p:cNvPr>
          <p:cNvSpPr txBox="1"/>
          <p:nvPr/>
        </p:nvSpPr>
        <p:spPr>
          <a:xfrm>
            <a:off x="4642342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7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6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66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Marketing </a:t>
            </a:r>
            <a:b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circular fashion</a:t>
            </a:r>
          </a:p>
        </p:txBody>
      </p:sp>
      <p:cxnSp>
        <p:nvCxnSpPr>
          <p:cNvPr id="81" name="Straight Connector 68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10">
            <a:extLst>
              <a:ext uri="{FF2B5EF4-FFF2-40B4-BE49-F238E27FC236}">
                <a16:creationId xmlns:a16="http://schemas.microsoft.com/office/drawing/2014/main" id="{8C6181A8-86A5-45E7-9E3F-BE1601C222B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3065763"/>
              </p:ext>
            </p:extLst>
          </p:nvPr>
        </p:nvGraphicFramePr>
        <p:xfrm>
          <a:off x="4999330" y="804333"/>
          <a:ext cx="6257721" cy="524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477DC4A-FD83-4E8D-BC6F-1CE7F7F0AF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13A39D-3A58-4F5E-86B2-6326C59B6064}"/>
              </a:ext>
            </a:extLst>
          </p:cNvPr>
          <p:cNvSpPr txBox="1"/>
          <p:nvPr/>
        </p:nvSpPr>
        <p:spPr>
          <a:xfrm>
            <a:off x="5792673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Think Piece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After a proper analysis, determine if your favorite clothing brand is truly a sustainable brand or if it is just greenwashing. Are you surprised by the results?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41C0605-710B-4DDC-A64A-B92DB2A38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01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353</Words>
  <Application>Microsoft Macintosh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Century Gothic</vt:lpstr>
      <vt:lpstr>Courier New</vt:lpstr>
      <vt:lpstr>Noto Sans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Sustainability Marketing</vt:lpstr>
      <vt:lpstr>Sustainability  or hype?</vt:lpstr>
      <vt:lpstr>Sustainability marketing  plan</vt:lpstr>
      <vt:lpstr>greenwashing</vt:lpstr>
      <vt:lpstr>How to research a sustainable brand</vt:lpstr>
      <vt:lpstr>Marketing  circular fashion</vt:lpstr>
      <vt:lpstr>Think Piece</vt:lpstr>
      <vt:lpstr>Think Piece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Blum</dc:creator>
  <cp:lastModifiedBy>Sophie Wise</cp:lastModifiedBy>
  <cp:revision>13</cp:revision>
  <dcterms:created xsi:type="dcterms:W3CDTF">2020-10-23T17:07:34Z</dcterms:created>
  <dcterms:modified xsi:type="dcterms:W3CDTF">2021-03-12T17:37:36Z</dcterms:modified>
</cp:coreProperties>
</file>