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67" r:id="rId3"/>
    <p:sldId id="269" r:id="rId4"/>
    <p:sldId id="285" r:id="rId5"/>
    <p:sldId id="280" r:id="rId6"/>
    <p:sldId id="283" r:id="rId7"/>
    <p:sldId id="282" r:id="rId8"/>
    <p:sldId id="287" r:id="rId9"/>
    <p:sldId id="286" r:id="rId10"/>
    <p:sldId id="266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6" clrIdx="0">
    <p:extLst>
      <p:ext uri="{19B8F6BF-5375-455C-9EA6-DF929625EA0E}">
        <p15:presenceInfo xmlns:p15="http://schemas.microsoft.com/office/powerpoint/2012/main" userId="Walker" providerId="None"/>
      </p:ext>
    </p:extLst>
  </p:cmAuthor>
  <p:cmAuthor id="2" name="Melanie Walker" initials="MW" lastIdx="2" clrIdx="1">
    <p:extLst>
      <p:ext uri="{19B8F6BF-5375-455C-9EA6-DF929625EA0E}">
        <p15:presenceInfo xmlns:p15="http://schemas.microsoft.com/office/powerpoint/2012/main" userId="89ff106a3e8bbc5a" providerId="Windows Live"/>
      </p:ext>
    </p:extLst>
  </p:cmAuthor>
  <p:cmAuthor id="3" name="Peggy Blum" initials="PB" lastIdx="1" clrIdx="2">
    <p:extLst>
      <p:ext uri="{19B8F6BF-5375-455C-9EA6-DF929625EA0E}">
        <p15:presenceInfo xmlns:p15="http://schemas.microsoft.com/office/powerpoint/2012/main" userId="32722c860e2284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9AB"/>
    <a:srgbClr val="32B8B8"/>
    <a:srgbClr val="4886A2"/>
    <a:srgbClr val="4DA39F"/>
    <a:srgbClr val="1E8CAE"/>
    <a:srgbClr val="24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6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Blum" userId="32722c860e228486" providerId="LiveId" clId="{3142BC8C-39EF-47F5-A502-CA34B856D537}"/>
    <pc:docChg chg="undo redo custSel addSld delSld modSld sldOrd">
      <pc:chgData name="Peggy Blum" userId="32722c860e228486" providerId="LiveId" clId="{3142BC8C-39EF-47F5-A502-CA34B856D537}" dt="2020-10-23T19:43:37.140" v="1285" actId="20577"/>
      <pc:docMkLst>
        <pc:docMk/>
      </pc:docMkLst>
      <pc:sldChg chg="modSp mod">
        <pc:chgData name="Peggy Blum" userId="32722c860e228486" providerId="LiveId" clId="{3142BC8C-39EF-47F5-A502-CA34B856D537}" dt="2020-10-23T19:43:37.140" v="1285" actId="20577"/>
        <pc:sldMkLst>
          <pc:docMk/>
          <pc:sldMk cId="2058998728" sldId="266"/>
        </pc:sldMkLst>
        <pc:spChg chg="mod">
          <ac:chgData name="Peggy Blum" userId="32722c860e228486" providerId="LiveId" clId="{3142BC8C-39EF-47F5-A502-CA34B856D537}" dt="2020-10-23T19:43:37.140" v="1285" actId="20577"/>
          <ac:spMkLst>
            <pc:docMk/>
            <pc:sldMk cId="2058998728" sldId="266"/>
            <ac:spMk id="4" creationId="{FAA401BA-FE71-4005-9579-7E68C104CAEF}"/>
          </ac:spMkLst>
        </pc:spChg>
      </pc:sldChg>
      <pc:sldChg chg="modSp mod">
        <pc:chgData name="Peggy Blum" userId="32722c860e228486" providerId="LiveId" clId="{3142BC8C-39EF-47F5-A502-CA34B856D537}" dt="2020-10-23T18:19:42.372" v="16" actId="20577"/>
        <pc:sldMkLst>
          <pc:docMk/>
          <pc:sldMk cId="4220882291" sldId="267"/>
        </pc:sldMkLst>
        <pc:spChg chg="mod">
          <ac:chgData name="Peggy Blum" userId="32722c860e228486" providerId="LiveId" clId="{3142BC8C-39EF-47F5-A502-CA34B856D537}" dt="2020-10-23T18:19:42.372" v="16" actId="20577"/>
          <ac:spMkLst>
            <pc:docMk/>
            <pc:sldMk cId="4220882291" sldId="267"/>
            <ac:spMk id="4" creationId="{FAA401BA-FE71-4005-9579-7E68C104CAEF}"/>
          </ac:spMkLst>
        </pc:spChg>
      </pc:sldChg>
      <pc:sldChg chg="addSp delSp modSp mod">
        <pc:chgData name="Peggy Blum" userId="32722c860e228486" providerId="LiveId" clId="{3142BC8C-39EF-47F5-A502-CA34B856D537}" dt="2020-10-23T18:22:29.675" v="71" actId="26606"/>
        <pc:sldMkLst>
          <pc:docMk/>
          <pc:sldMk cId="675314163" sldId="269"/>
        </pc:sldMkLst>
        <pc:spChg chg="mod">
          <ac:chgData name="Peggy Blum" userId="32722c860e228486" providerId="LiveId" clId="{3142BC8C-39EF-47F5-A502-CA34B856D537}" dt="2020-10-23T18:22:29.675" v="71" actId="26606"/>
          <ac:spMkLst>
            <pc:docMk/>
            <pc:sldMk cId="675314163" sldId="269"/>
            <ac:spMk id="2" creationId="{328709A1-6818-490C-A8D4-60DE6AB6AAE1}"/>
          </ac:spMkLst>
        </pc:spChg>
        <pc:spChg chg="mod">
          <ac:chgData name="Peggy Blum" userId="32722c860e228486" providerId="LiveId" clId="{3142BC8C-39EF-47F5-A502-CA34B856D537}" dt="2020-10-23T18:22:29.675" v="71" actId="26606"/>
          <ac:spMkLst>
            <pc:docMk/>
            <pc:sldMk cId="675314163" sldId="269"/>
            <ac:spMk id="7" creationId="{0DB2E712-8822-4460-9CA1-D8BECBD26FC2}"/>
          </ac:spMkLst>
        </pc:spChg>
        <pc:spChg chg="del">
          <ac:chgData name="Peggy Blum" userId="32722c860e228486" providerId="LiveId" clId="{3142BC8C-39EF-47F5-A502-CA34B856D537}" dt="2020-10-23T18:22:29.675" v="71" actId="26606"/>
          <ac:spMkLst>
            <pc:docMk/>
            <pc:sldMk cId="675314163" sldId="269"/>
            <ac:spMk id="9" creationId="{B0890400-BB8B-4A44-AB63-65C7CA223EBA}"/>
          </ac:spMkLst>
        </pc:spChg>
        <pc:spChg chg="add">
          <ac:chgData name="Peggy Blum" userId="32722c860e228486" providerId="LiveId" clId="{3142BC8C-39EF-47F5-A502-CA34B856D537}" dt="2020-10-23T18:22:29.675" v="71" actId="26606"/>
          <ac:spMkLst>
            <pc:docMk/>
            <pc:sldMk cId="675314163" sldId="269"/>
            <ac:spMk id="15" creationId="{3A8EC506-B1DA-46A1-B44D-774E68468E13}"/>
          </ac:spMkLst>
        </pc:spChg>
        <pc:spChg chg="add">
          <ac:chgData name="Peggy Blum" userId="32722c860e228486" providerId="LiveId" clId="{3142BC8C-39EF-47F5-A502-CA34B856D537}" dt="2020-10-23T18:22:29.675" v="71" actId="26606"/>
          <ac:spMkLst>
            <pc:docMk/>
            <pc:sldMk cId="675314163" sldId="269"/>
            <ac:spMk id="17" creationId="{BFF30785-305E-45D7-984F-5AA93D3CA561}"/>
          </ac:spMkLst>
        </pc:spChg>
        <pc:spChg chg="add">
          <ac:chgData name="Peggy Blum" userId="32722c860e228486" providerId="LiveId" clId="{3142BC8C-39EF-47F5-A502-CA34B856D537}" dt="2020-10-23T18:22:29.675" v="71" actId="26606"/>
          <ac:spMkLst>
            <pc:docMk/>
            <pc:sldMk cId="675314163" sldId="269"/>
            <ac:spMk id="21" creationId="{2A85F7B3-F4E6-4FBF-B74E-43CAB468F500}"/>
          </ac:spMkLst>
        </pc:spChg>
        <pc:picChg chg="add mod">
          <ac:chgData name="Peggy Blum" userId="32722c860e228486" providerId="LiveId" clId="{3142BC8C-39EF-47F5-A502-CA34B856D537}" dt="2020-10-23T18:22:29.675" v="71" actId="26606"/>
          <ac:picMkLst>
            <pc:docMk/>
            <pc:sldMk cId="675314163" sldId="269"/>
            <ac:picMk id="4" creationId="{6F8DD700-28A4-4B90-97D1-267842BF4889}"/>
          </ac:picMkLst>
        </pc:picChg>
        <pc:cxnChg chg="del">
          <ac:chgData name="Peggy Blum" userId="32722c860e228486" providerId="LiveId" clId="{3142BC8C-39EF-47F5-A502-CA34B856D537}" dt="2020-10-23T18:22:29.675" v="71" actId="26606"/>
          <ac:cxnSpMkLst>
            <pc:docMk/>
            <pc:sldMk cId="675314163" sldId="269"/>
            <ac:cxnSpMk id="10" creationId="{4D39B797-CDC6-4529-8A36-9CBFC9816337}"/>
          </ac:cxnSpMkLst>
        </pc:cxnChg>
        <pc:cxnChg chg="add">
          <ac:chgData name="Peggy Blum" userId="32722c860e228486" providerId="LiveId" clId="{3142BC8C-39EF-47F5-A502-CA34B856D537}" dt="2020-10-23T18:22:29.675" v="71" actId="26606"/>
          <ac:cxnSpMkLst>
            <pc:docMk/>
            <pc:sldMk cId="675314163" sldId="269"/>
            <ac:cxnSpMk id="19" creationId="{15E01FA5-D766-43CA-A83D-E7CF3F04E96F}"/>
          </ac:cxnSpMkLst>
        </pc:cxnChg>
        <pc:cxnChg chg="add">
          <ac:chgData name="Peggy Blum" userId="32722c860e228486" providerId="LiveId" clId="{3142BC8C-39EF-47F5-A502-CA34B856D537}" dt="2020-10-23T18:22:29.675" v="71" actId="26606"/>
          <ac:cxnSpMkLst>
            <pc:docMk/>
            <pc:sldMk cId="675314163" sldId="269"/>
            <ac:cxnSpMk id="23" creationId="{73741D5B-1709-4CDB-963A-CC3C749412B8}"/>
          </ac:cxnSpMkLst>
        </pc:cxnChg>
      </pc:sldChg>
      <pc:sldChg chg="addSp delSp modSp mod">
        <pc:chgData name="Peggy Blum" userId="32722c860e228486" providerId="LiveId" clId="{3142BC8C-39EF-47F5-A502-CA34B856D537}" dt="2020-10-23T18:36:36.610" v="380" actId="20577"/>
        <pc:sldMkLst>
          <pc:docMk/>
          <pc:sldMk cId="144510993" sldId="280"/>
        </pc:sldMkLst>
        <pc:spChg chg="mod">
          <ac:chgData name="Peggy Blum" userId="32722c860e228486" providerId="LiveId" clId="{3142BC8C-39EF-47F5-A502-CA34B856D537}" dt="2020-10-23T18:36:36.610" v="380" actId="20577"/>
          <ac:spMkLst>
            <pc:docMk/>
            <pc:sldMk cId="144510993" sldId="280"/>
            <ac:spMk id="7" creationId="{0DB2E712-8822-4460-9CA1-D8BECBD26FC2}"/>
          </ac:spMkLst>
        </pc:spChg>
        <pc:spChg chg="del">
          <ac:chgData name="Peggy Blum" userId="32722c860e228486" providerId="LiveId" clId="{3142BC8C-39EF-47F5-A502-CA34B856D537}" dt="2020-10-23T18:27:42.089" v="164" actId="26606"/>
          <ac:spMkLst>
            <pc:docMk/>
            <pc:sldMk cId="144510993" sldId="280"/>
            <ac:spMk id="9" creationId="{3A8EC506-B1DA-46A1-B44D-774E68468E13}"/>
          </ac:spMkLst>
        </pc:spChg>
        <pc:spChg chg="del">
          <ac:chgData name="Peggy Blum" userId="32722c860e228486" providerId="LiveId" clId="{3142BC8C-39EF-47F5-A502-CA34B856D537}" dt="2020-10-23T18:27:42.089" v="164" actId="26606"/>
          <ac:spMkLst>
            <pc:docMk/>
            <pc:sldMk cId="144510993" sldId="280"/>
            <ac:spMk id="14" creationId="{BFF30785-305E-45D7-984F-5AA93D3CA561}"/>
          </ac:spMkLst>
        </pc:spChg>
        <pc:spChg chg="del">
          <ac:chgData name="Peggy Blum" userId="32722c860e228486" providerId="LiveId" clId="{3142BC8C-39EF-47F5-A502-CA34B856D537}" dt="2020-10-23T18:27:42.089" v="164" actId="26606"/>
          <ac:spMkLst>
            <pc:docMk/>
            <pc:sldMk cId="144510993" sldId="280"/>
            <ac:spMk id="18" creationId="{2A85F7B3-F4E6-4FBF-B74E-43CAB468F500}"/>
          </ac:spMkLst>
        </pc:spChg>
        <pc:spChg chg="add">
          <ac:chgData name="Peggy Blum" userId="32722c860e228486" providerId="LiveId" clId="{3142BC8C-39EF-47F5-A502-CA34B856D537}" dt="2020-10-23T18:27:42.089" v="164" actId="26606"/>
          <ac:spMkLst>
            <pc:docMk/>
            <pc:sldMk cId="144510993" sldId="280"/>
            <ac:spMk id="25" creationId="{8CD2B798-7994-4548-A2BE-4AEF9C1A5FAE}"/>
          </ac:spMkLst>
        </pc:spChg>
        <pc:spChg chg="add">
          <ac:chgData name="Peggy Blum" userId="32722c860e228486" providerId="LiveId" clId="{3142BC8C-39EF-47F5-A502-CA34B856D537}" dt="2020-10-23T18:27:42.089" v="164" actId="26606"/>
          <ac:spMkLst>
            <pc:docMk/>
            <pc:sldMk cId="144510993" sldId="280"/>
            <ac:spMk id="27" creationId="{E6162320-3B67-42BB-AF9D-939326E6489E}"/>
          </ac:spMkLst>
        </pc:spChg>
        <pc:spChg chg="add">
          <ac:chgData name="Peggy Blum" userId="32722c860e228486" providerId="LiveId" clId="{3142BC8C-39EF-47F5-A502-CA34B856D537}" dt="2020-10-23T18:27:42.089" v="164" actId="26606"/>
          <ac:spMkLst>
            <pc:docMk/>
            <pc:sldMk cId="144510993" sldId="280"/>
            <ac:spMk id="31" creationId="{774A886E-E8EF-48CC-8764-20EAE4538CB7}"/>
          </ac:spMkLst>
        </pc:spChg>
        <pc:picChg chg="del">
          <ac:chgData name="Peggy Blum" userId="32722c860e228486" providerId="LiveId" clId="{3142BC8C-39EF-47F5-A502-CA34B856D537}" dt="2020-10-23T18:24:34.115" v="125" actId="21"/>
          <ac:picMkLst>
            <pc:docMk/>
            <pc:sldMk cId="144510993" sldId="280"/>
            <ac:picMk id="3" creationId="{A8A3102F-532F-45E7-B198-90BD6D21285E}"/>
          </ac:picMkLst>
        </pc:picChg>
        <pc:picChg chg="add mod">
          <ac:chgData name="Peggy Blum" userId="32722c860e228486" providerId="LiveId" clId="{3142BC8C-39EF-47F5-A502-CA34B856D537}" dt="2020-10-23T18:27:42.089" v="164" actId="26606"/>
          <ac:picMkLst>
            <pc:docMk/>
            <pc:sldMk cId="144510993" sldId="280"/>
            <ac:picMk id="4" creationId="{2DD07A55-A810-4A7D-90CE-781DC7121689}"/>
          </ac:picMkLst>
        </pc:picChg>
        <pc:cxnChg chg="del">
          <ac:chgData name="Peggy Blum" userId="32722c860e228486" providerId="LiveId" clId="{3142BC8C-39EF-47F5-A502-CA34B856D537}" dt="2020-10-23T18:27:42.089" v="164" actId="26606"/>
          <ac:cxnSpMkLst>
            <pc:docMk/>
            <pc:sldMk cId="144510993" sldId="280"/>
            <ac:cxnSpMk id="16" creationId="{15E01FA5-D766-43CA-A83D-E7CF3F04E96F}"/>
          </ac:cxnSpMkLst>
        </pc:cxnChg>
        <pc:cxnChg chg="del">
          <ac:chgData name="Peggy Blum" userId="32722c860e228486" providerId="LiveId" clId="{3142BC8C-39EF-47F5-A502-CA34B856D537}" dt="2020-10-23T18:27:42.089" v="164" actId="26606"/>
          <ac:cxnSpMkLst>
            <pc:docMk/>
            <pc:sldMk cId="144510993" sldId="280"/>
            <ac:cxnSpMk id="20" creationId="{73741D5B-1709-4CDB-963A-CC3C749412B8}"/>
          </ac:cxnSpMkLst>
        </pc:cxnChg>
        <pc:cxnChg chg="add">
          <ac:chgData name="Peggy Blum" userId="32722c860e228486" providerId="LiveId" clId="{3142BC8C-39EF-47F5-A502-CA34B856D537}" dt="2020-10-23T18:27:42.089" v="164" actId="26606"/>
          <ac:cxnSpMkLst>
            <pc:docMk/>
            <pc:sldMk cId="144510993" sldId="280"/>
            <ac:cxnSpMk id="29" creationId="{6722E143-84C1-4F95-937C-78B92D2811CF}"/>
          </ac:cxnSpMkLst>
        </pc:cxnChg>
        <pc:cxnChg chg="add">
          <ac:chgData name="Peggy Blum" userId="32722c860e228486" providerId="LiveId" clId="{3142BC8C-39EF-47F5-A502-CA34B856D537}" dt="2020-10-23T18:27:42.089" v="164" actId="26606"/>
          <ac:cxnSpMkLst>
            <pc:docMk/>
            <pc:sldMk cId="144510993" sldId="280"/>
            <ac:cxnSpMk id="33" creationId="{EB1993F9-CFC5-495F-9F26-19953445357F}"/>
          </ac:cxnSpMkLst>
        </pc:cxnChg>
      </pc:sldChg>
      <pc:sldChg chg="addSp delSp modSp mod delDesignElem chgLayout">
        <pc:chgData name="Peggy Blum" userId="32722c860e228486" providerId="LiveId" clId="{3142BC8C-39EF-47F5-A502-CA34B856D537}" dt="2020-10-23T19:41:29.009" v="1270" actId="20577"/>
        <pc:sldMkLst>
          <pc:docMk/>
          <pc:sldMk cId="1955100947" sldId="282"/>
        </pc:sldMkLst>
        <pc:spChg chg="mod ord">
          <ac:chgData name="Peggy Blum" userId="32722c860e228486" providerId="LiveId" clId="{3142BC8C-39EF-47F5-A502-CA34B856D537}" dt="2020-10-23T19:15:16.536" v="701" actId="26606"/>
          <ac:spMkLst>
            <pc:docMk/>
            <pc:sldMk cId="1955100947" sldId="282"/>
            <ac:spMk id="7" creationId="{0DB2E712-8822-4460-9CA1-D8BECBD26FC2}"/>
          </ac:spMkLst>
        </pc:spChg>
        <pc:spChg chg="mod ord">
          <ac:chgData name="Peggy Blum" userId="32722c860e228486" providerId="LiveId" clId="{3142BC8C-39EF-47F5-A502-CA34B856D537}" dt="2020-10-23T19:41:29.009" v="1270" actId="20577"/>
          <ac:spMkLst>
            <pc:docMk/>
            <pc:sldMk cId="1955100947" sldId="282"/>
            <ac:spMk id="11" creationId="{A0C6C14F-DF6A-4318-A654-DC4341EFA680}"/>
          </ac:spMkLst>
        </pc:spChg>
        <pc:spChg chg="add del">
          <ac:chgData name="Peggy Blum" userId="32722c860e228486" providerId="LiveId" clId="{3142BC8C-39EF-47F5-A502-CA34B856D537}" dt="2020-10-23T19:15:02.510" v="699" actId="26606"/>
          <ac:spMkLst>
            <pc:docMk/>
            <pc:sldMk cId="1955100947" sldId="282"/>
            <ac:spMk id="14" creationId="{B0890400-BB8B-4A44-AB63-65C7CA223EBA}"/>
          </ac:spMkLst>
        </pc:spChg>
        <pc:spChg chg="add del">
          <ac:chgData name="Peggy Blum" userId="32722c860e228486" providerId="LiveId" clId="{3142BC8C-39EF-47F5-A502-CA34B856D537}" dt="2020-10-23T19:15:16.536" v="701" actId="26606"/>
          <ac:spMkLst>
            <pc:docMk/>
            <pc:sldMk cId="1955100947" sldId="282"/>
            <ac:spMk id="17" creationId="{3A8EC506-B1DA-46A1-B44D-774E68468E13}"/>
          </ac:spMkLst>
        </pc:spChg>
        <pc:spChg chg="del">
          <ac:chgData name="Peggy Blum" userId="32722c860e228486" providerId="LiveId" clId="{3142BC8C-39EF-47F5-A502-CA34B856D537}" dt="2020-10-23T19:14:20.627" v="697" actId="700"/>
          <ac:spMkLst>
            <pc:docMk/>
            <pc:sldMk cId="1955100947" sldId="282"/>
            <ac:spMk id="18" creationId="{B0890400-BB8B-4A44-AB63-65C7CA223EBA}"/>
          </ac:spMkLst>
        </pc:spChg>
        <pc:spChg chg="add del">
          <ac:chgData name="Peggy Blum" userId="32722c860e228486" providerId="LiveId" clId="{3142BC8C-39EF-47F5-A502-CA34B856D537}" dt="2020-10-23T19:15:16.536" v="701" actId="26606"/>
          <ac:spMkLst>
            <pc:docMk/>
            <pc:sldMk cId="1955100947" sldId="282"/>
            <ac:spMk id="19" creationId="{BFF30785-305E-45D7-984F-5AA93D3CA561}"/>
          </ac:spMkLst>
        </pc:spChg>
        <pc:spChg chg="add del">
          <ac:chgData name="Peggy Blum" userId="32722c860e228486" providerId="LiveId" clId="{3142BC8C-39EF-47F5-A502-CA34B856D537}" dt="2020-10-23T19:15:16.536" v="701" actId="26606"/>
          <ac:spMkLst>
            <pc:docMk/>
            <pc:sldMk cId="1955100947" sldId="282"/>
            <ac:spMk id="24" creationId="{2A85F7B3-F4E6-4FBF-B74E-43CAB468F500}"/>
          </ac:spMkLst>
        </pc:spChg>
        <pc:picChg chg="add mod">
          <ac:chgData name="Peggy Blum" userId="32722c860e228486" providerId="LiveId" clId="{3142BC8C-39EF-47F5-A502-CA34B856D537}" dt="2020-10-23T19:17:20.134" v="723" actId="26606"/>
          <ac:picMkLst>
            <pc:docMk/>
            <pc:sldMk cId="1955100947" sldId="282"/>
            <ac:picMk id="3" creationId="{53F289B5-3398-44FD-BA52-7A5CEC4C628B}"/>
          </ac:picMkLst>
        </pc:picChg>
        <pc:picChg chg="add del mod">
          <ac:chgData name="Peggy Blum" userId="32722c860e228486" providerId="LiveId" clId="{3142BC8C-39EF-47F5-A502-CA34B856D537}" dt="2020-10-23T19:15:21.861" v="702" actId="21"/>
          <ac:picMkLst>
            <pc:docMk/>
            <pc:sldMk cId="1955100947" sldId="282"/>
            <ac:picMk id="21" creationId="{E5DF126E-4467-44C4-9000-F9FB24C5F335}"/>
          </ac:picMkLst>
        </pc:picChg>
        <pc:cxnChg chg="add del">
          <ac:chgData name="Peggy Blum" userId="32722c860e228486" providerId="LiveId" clId="{3142BC8C-39EF-47F5-A502-CA34B856D537}" dt="2020-10-23T19:15:02.510" v="699" actId="26606"/>
          <ac:cxnSpMkLst>
            <pc:docMk/>
            <pc:sldMk cId="1955100947" sldId="282"/>
            <ac:cxnSpMk id="13" creationId="{B821C225-5C4D-4168-90AF-3D263D72CBA2}"/>
          </ac:cxnSpMkLst>
        </pc:cxnChg>
        <pc:cxnChg chg="add del">
          <ac:chgData name="Peggy Blum" userId="32722c860e228486" providerId="LiveId" clId="{3142BC8C-39EF-47F5-A502-CA34B856D537}" dt="2020-10-23T19:15:02.510" v="699" actId="26606"/>
          <ac:cxnSpMkLst>
            <pc:docMk/>
            <pc:sldMk cId="1955100947" sldId="282"/>
            <ac:cxnSpMk id="15" creationId="{4D39B797-CDC6-4529-8A36-9CBFC9816337}"/>
          </ac:cxnSpMkLst>
        </pc:cxnChg>
        <pc:cxnChg chg="del">
          <ac:chgData name="Peggy Blum" userId="32722c860e228486" providerId="LiveId" clId="{3142BC8C-39EF-47F5-A502-CA34B856D537}" dt="2020-10-23T19:14:20.627" v="697" actId="700"/>
          <ac:cxnSpMkLst>
            <pc:docMk/>
            <pc:sldMk cId="1955100947" sldId="282"/>
            <ac:cxnSpMk id="16" creationId="{B821C225-5C4D-4168-90AF-3D263D72CBA2}"/>
          </ac:cxnSpMkLst>
        </pc:cxnChg>
        <pc:cxnChg chg="del">
          <ac:chgData name="Peggy Blum" userId="32722c860e228486" providerId="LiveId" clId="{3142BC8C-39EF-47F5-A502-CA34B856D537}" dt="2020-10-23T19:14:20.627" v="697" actId="700"/>
          <ac:cxnSpMkLst>
            <pc:docMk/>
            <pc:sldMk cId="1955100947" sldId="282"/>
            <ac:cxnSpMk id="20" creationId="{4D39B797-CDC6-4529-8A36-9CBFC9816337}"/>
          </ac:cxnSpMkLst>
        </pc:cxnChg>
        <pc:cxnChg chg="add del">
          <ac:chgData name="Peggy Blum" userId="32722c860e228486" providerId="LiveId" clId="{3142BC8C-39EF-47F5-A502-CA34B856D537}" dt="2020-10-23T19:15:16.536" v="701" actId="26606"/>
          <ac:cxnSpMkLst>
            <pc:docMk/>
            <pc:sldMk cId="1955100947" sldId="282"/>
            <ac:cxnSpMk id="22" creationId="{15E01FA5-D766-43CA-A83D-E7CF3F04E96F}"/>
          </ac:cxnSpMkLst>
        </pc:cxnChg>
        <pc:cxnChg chg="add del">
          <ac:chgData name="Peggy Blum" userId="32722c860e228486" providerId="LiveId" clId="{3142BC8C-39EF-47F5-A502-CA34B856D537}" dt="2020-10-23T19:15:16.536" v="701" actId="26606"/>
          <ac:cxnSpMkLst>
            <pc:docMk/>
            <pc:sldMk cId="1955100947" sldId="282"/>
            <ac:cxnSpMk id="26" creationId="{73741D5B-1709-4CDB-963A-CC3C749412B8}"/>
          </ac:cxnSpMkLst>
        </pc:cxnChg>
        <pc:cxnChg chg="add del">
          <ac:chgData name="Peggy Blum" userId="32722c860e228486" providerId="LiveId" clId="{3142BC8C-39EF-47F5-A502-CA34B856D537}" dt="2020-10-23T19:17:20.134" v="723" actId="26606"/>
          <ac:cxnSpMkLst>
            <pc:docMk/>
            <pc:sldMk cId="1955100947" sldId="282"/>
            <ac:cxnSpMk id="31" creationId="{9200C8B5-FB5A-4F8B-A9BD-693C051418A3}"/>
          </ac:cxnSpMkLst>
        </pc:cxnChg>
        <pc:cxnChg chg="add">
          <ac:chgData name="Peggy Blum" userId="32722c860e228486" providerId="LiveId" clId="{3142BC8C-39EF-47F5-A502-CA34B856D537}" dt="2020-10-23T19:17:20.134" v="723" actId="26606"/>
          <ac:cxnSpMkLst>
            <pc:docMk/>
            <pc:sldMk cId="1955100947" sldId="282"/>
            <ac:cxnSpMk id="36" creationId="{9200C8B5-FB5A-4F8B-A9BD-693C051418A3}"/>
          </ac:cxnSpMkLst>
        </pc:cxnChg>
      </pc:sldChg>
      <pc:sldChg chg="addSp delSp modSp mod ord modClrScheme delDesignElem chgLayout">
        <pc:chgData name="Peggy Blum" userId="32722c860e228486" providerId="LiveId" clId="{3142BC8C-39EF-47F5-A502-CA34B856D537}" dt="2020-10-23T19:26:52.687" v="865" actId="20577"/>
        <pc:sldMkLst>
          <pc:docMk/>
          <pc:sldMk cId="3254739367" sldId="283"/>
        </pc:sldMkLst>
        <pc:spChg chg="mod">
          <ac:chgData name="Peggy Blum" userId="32722c860e228486" providerId="LiveId" clId="{3142BC8C-39EF-47F5-A502-CA34B856D537}" dt="2020-10-23T18:30:57.404" v="240" actId="12"/>
          <ac:spMkLst>
            <pc:docMk/>
            <pc:sldMk cId="3254739367" sldId="283"/>
            <ac:spMk id="2" creationId="{A7D19C95-FDCC-47FD-828F-0AF89AD65725}"/>
          </ac:spMkLst>
        </pc:spChg>
        <pc:spChg chg="add del mod ord">
          <ac:chgData name="Peggy Blum" userId="32722c860e228486" providerId="LiveId" clId="{3142BC8C-39EF-47F5-A502-CA34B856D537}" dt="2020-10-23T18:32:08.246" v="321" actId="700"/>
          <ac:spMkLst>
            <pc:docMk/>
            <pc:sldMk cId="3254739367" sldId="283"/>
            <ac:spMk id="4" creationId="{56D13D98-9D57-4060-B337-0154D6AB393C}"/>
          </ac:spMkLst>
        </pc:spChg>
        <pc:spChg chg="add del mod ord">
          <ac:chgData name="Peggy Blum" userId="32722c860e228486" providerId="LiveId" clId="{3142BC8C-39EF-47F5-A502-CA34B856D537}" dt="2020-10-23T19:26:44.252" v="851" actId="12"/>
          <ac:spMkLst>
            <pc:docMk/>
            <pc:sldMk cId="3254739367" sldId="283"/>
            <ac:spMk id="5" creationId="{259EC918-7C72-4AB4-9862-CCA89B5E5951}"/>
          </ac:spMkLst>
        </pc:spChg>
        <pc:spChg chg="mod ord">
          <ac:chgData name="Peggy Blum" userId="32722c860e228486" providerId="LiveId" clId="{3142BC8C-39EF-47F5-A502-CA34B856D537}" dt="2020-10-23T19:26:52.687" v="865" actId="20577"/>
          <ac:spMkLst>
            <pc:docMk/>
            <pc:sldMk cId="3254739367" sldId="283"/>
            <ac:spMk id="7" creationId="{0DB2E712-8822-4460-9CA1-D8BECBD26FC2}"/>
          </ac:spMkLst>
        </pc:spChg>
        <pc:spChg chg="add del">
          <ac:chgData name="Peggy Blum" userId="32722c860e228486" providerId="LiveId" clId="{3142BC8C-39EF-47F5-A502-CA34B856D537}" dt="2020-10-23T18:25:54.061" v="149" actId="22"/>
          <ac:spMkLst>
            <pc:docMk/>
            <pc:sldMk cId="3254739367" sldId="283"/>
            <ac:spMk id="8" creationId="{86084D59-2D85-484C-9723-C5931E26F87D}"/>
          </ac:spMkLst>
        </pc:spChg>
        <pc:spChg chg="add">
          <ac:chgData name="Peggy Blum" userId="32722c860e228486" providerId="LiveId" clId="{3142BC8C-39EF-47F5-A502-CA34B856D537}" dt="2020-10-23T18:34:50" v="344" actId="26606"/>
          <ac:spMkLst>
            <pc:docMk/>
            <pc:sldMk cId="3254739367" sldId="283"/>
            <ac:spMk id="12" creationId="{B0890400-BB8B-4A44-AB63-65C7CA223EBA}"/>
          </ac:spMkLst>
        </pc:spChg>
        <pc:spChg chg="del">
          <ac:chgData name="Peggy Blum" userId="32722c860e228486" providerId="LiveId" clId="{3142BC8C-39EF-47F5-A502-CA34B856D537}" dt="2020-10-23T18:31:12.548" v="241" actId="700"/>
          <ac:spMkLst>
            <pc:docMk/>
            <pc:sldMk cId="3254739367" sldId="283"/>
            <ac:spMk id="27" creationId="{B0890400-BB8B-4A44-AB63-65C7CA223EBA}"/>
          </ac:spMkLst>
        </pc:spChg>
        <pc:graphicFrameChg chg="add del mod modGraphic">
          <ac:chgData name="Peggy Blum" userId="32722c860e228486" providerId="LiveId" clId="{3142BC8C-39EF-47F5-A502-CA34B856D537}" dt="2020-10-23T18:34:32.894" v="341" actId="26606"/>
          <ac:graphicFrameMkLst>
            <pc:docMk/>
            <pc:sldMk cId="3254739367" sldId="283"/>
            <ac:graphicFrameMk id="9" creationId="{57237B94-8B05-4F49-97F6-97068FAEA870}"/>
          </ac:graphicFrameMkLst>
        </pc:graphicFrameChg>
        <pc:cxnChg chg="add del">
          <ac:chgData name="Peggy Blum" userId="32722c860e228486" providerId="LiveId" clId="{3142BC8C-39EF-47F5-A502-CA34B856D537}" dt="2020-10-23T18:34:32.894" v="341" actId="26606"/>
          <ac:cxnSpMkLst>
            <pc:docMk/>
            <pc:sldMk cId="3254739367" sldId="283"/>
            <ac:cxnSpMk id="13" creationId="{22953FD7-F17A-4D8D-8237-93E8D567166C}"/>
          </ac:cxnSpMkLst>
        </pc:cxnChg>
        <pc:cxnChg chg="add">
          <ac:chgData name="Peggy Blum" userId="32722c860e228486" providerId="LiveId" clId="{3142BC8C-39EF-47F5-A502-CA34B856D537}" dt="2020-10-23T18:34:50" v="344" actId="26606"/>
          <ac:cxnSpMkLst>
            <pc:docMk/>
            <pc:sldMk cId="3254739367" sldId="283"/>
            <ac:cxnSpMk id="14" creationId="{4D39B797-CDC6-4529-8A36-9CBFC9816337}"/>
          </ac:cxnSpMkLst>
        </pc:cxnChg>
        <pc:cxnChg chg="add del">
          <ac:chgData name="Peggy Blum" userId="32722c860e228486" providerId="LiveId" clId="{3142BC8C-39EF-47F5-A502-CA34B856D537}" dt="2020-10-23T18:34:16.692" v="339" actId="26606"/>
          <ac:cxnSpMkLst>
            <pc:docMk/>
            <pc:sldMk cId="3254739367" sldId="283"/>
            <ac:cxnSpMk id="15" creationId="{22953FD7-F17A-4D8D-8237-93E8D567166C}"/>
          </ac:cxnSpMkLst>
        </pc:cxnChg>
        <pc:cxnChg chg="add del">
          <ac:chgData name="Peggy Blum" userId="32722c860e228486" providerId="LiveId" clId="{3142BC8C-39EF-47F5-A502-CA34B856D537}" dt="2020-10-23T18:33:01.001" v="327" actId="26606"/>
          <ac:cxnSpMkLst>
            <pc:docMk/>
            <pc:sldMk cId="3254739367" sldId="283"/>
            <ac:cxnSpMk id="18" creationId="{22953FD7-F17A-4D8D-8237-93E8D567166C}"/>
          </ac:cxnSpMkLst>
        </pc:cxnChg>
        <pc:cxnChg chg="del">
          <ac:chgData name="Peggy Blum" userId="32722c860e228486" providerId="LiveId" clId="{3142BC8C-39EF-47F5-A502-CA34B856D537}" dt="2020-10-23T18:31:12.548" v="241" actId="700"/>
          <ac:cxnSpMkLst>
            <pc:docMk/>
            <pc:sldMk cId="3254739367" sldId="283"/>
            <ac:cxnSpMk id="25" creationId="{B821C225-5C4D-4168-90AF-3D263D72CBA2}"/>
          </ac:cxnSpMkLst>
        </pc:cxnChg>
        <pc:cxnChg chg="del">
          <ac:chgData name="Peggy Blum" userId="32722c860e228486" providerId="LiveId" clId="{3142BC8C-39EF-47F5-A502-CA34B856D537}" dt="2020-10-23T18:31:12.548" v="241" actId="700"/>
          <ac:cxnSpMkLst>
            <pc:docMk/>
            <pc:sldMk cId="3254739367" sldId="283"/>
            <ac:cxnSpMk id="29" creationId="{4D39B797-CDC6-4529-8A36-9CBFC9816337}"/>
          </ac:cxnSpMkLst>
        </pc:cxnChg>
      </pc:sldChg>
      <pc:sldChg chg="del">
        <pc:chgData name="Peggy Blum" userId="32722c860e228486" providerId="LiveId" clId="{3142BC8C-39EF-47F5-A502-CA34B856D537}" dt="2020-10-23T18:35:43.618" v="351" actId="2696"/>
        <pc:sldMkLst>
          <pc:docMk/>
          <pc:sldMk cId="282340639" sldId="284"/>
        </pc:sldMkLst>
      </pc:sldChg>
      <pc:sldChg chg="add">
        <pc:chgData name="Peggy Blum" userId="32722c860e228486" providerId="LiveId" clId="{3142BC8C-39EF-47F5-A502-CA34B856D537}" dt="2020-10-23T18:28:25.318" v="185" actId="2890"/>
        <pc:sldMkLst>
          <pc:docMk/>
          <pc:sldMk cId="810174431" sldId="285"/>
        </pc:sldMkLst>
      </pc:sldChg>
      <pc:sldChg chg="addSp delSp modSp add mod">
        <pc:chgData name="Peggy Blum" userId="32722c860e228486" providerId="LiveId" clId="{3142BC8C-39EF-47F5-A502-CA34B856D537}" dt="2020-10-23T19:42:59.670" v="1281" actId="21"/>
        <pc:sldMkLst>
          <pc:docMk/>
          <pc:sldMk cId="2210171382" sldId="286"/>
        </pc:sldMkLst>
        <pc:spChg chg="mod">
          <ac:chgData name="Peggy Blum" userId="32722c860e228486" providerId="LiveId" clId="{3142BC8C-39EF-47F5-A502-CA34B856D537}" dt="2020-10-23T19:21:36.855" v="748" actId="20577"/>
          <ac:spMkLst>
            <pc:docMk/>
            <pc:sldMk cId="2210171382" sldId="286"/>
            <ac:spMk id="7" creationId="{0DB2E712-8822-4460-9CA1-D8BECBD26FC2}"/>
          </ac:spMkLst>
        </pc:spChg>
        <pc:spChg chg="mod ord">
          <ac:chgData name="Peggy Blum" userId="32722c860e228486" providerId="LiveId" clId="{3142BC8C-39EF-47F5-A502-CA34B856D537}" dt="2020-10-23T19:42:58.343" v="1278" actId="26606"/>
          <ac:spMkLst>
            <pc:docMk/>
            <pc:sldMk cId="2210171382" sldId="286"/>
            <ac:spMk id="11" creationId="{A0C6C14F-DF6A-4318-A654-DC4341EFA680}"/>
          </ac:spMkLst>
        </pc:spChg>
        <pc:picChg chg="del">
          <ac:chgData name="Peggy Blum" userId="32722c860e228486" providerId="LiveId" clId="{3142BC8C-39EF-47F5-A502-CA34B856D537}" dt="2020-10-23T19:21:39.710" v="749" actId="21"/>
          <ac:picMkLst>
            <pc:docMk/>
            <pc:sldMk cId="2210171382" sldId="286"/>
            <ac:picMk id="3" creationId="{53F289B5-3398-44FD-BA52-7A5CEC4C628B}"/>
          </ac:picMkLst>
        </pc:picChg>
        <pc:picChg chg="add del mod">
          <ac:chgData name="Peggy Blum" userId="32722c860e228486" providerId="LiveId" clId="{3142BC8C-39EF-47F5-A502-CA34B856D537}" dt="2020-10-23T19:42:59.670" v="1281" actId="21"/>
          <ac:picMkLst>
            <pc:docMk/>
            <pc:sldMk cId="2210171382" sldId="286"/>
            <ac:picMk id="4" creationId="{7580BD46-7E6E-4B5B-A221-A8C1CBA98629}"/>
          </ac:picMkLst>
        </pc:picChg>
        <pc:picChg chg="add del mod">
          <ac:chgData name="Peggy Blum" userId="32722c860e228486" providerId="LiveId" clId="{3142BC8C-39EF-47F5-A502-CA34B856D537}" dt="2020-10-23T19:42:58.813" v="1280" actId="931"/>
          <ac:picMkLst>
            <pc:docMk/>
            <pc:sldMk cId="2210171382" sldId="286"/>
            <ac:picMk id="6" creationId="{F675AA9D-2470-495E-8404-6A2D26847C30}"/>
          </ac:picMkLst>
        </pc:picChg>
        <pc:cxnChg chg="del">
          <ac:chgData name="Peggy Blum" userId="32722c860e228486" providerId="LiveId" clId="{3142BC8C-39EF-47F5-A502-CA34B856D537}" dt="2020-10-23T19:37:49.704" v="1039" actId="26606"/>
          <ac:cxnSpMkLst>
            <pc:docMk/>
            <pc:sldMk cId="2210171382" sldId="286"/>
            <ac:cxnSpMk id="36" creationId="{9200C8B5-FB5A-4F8B-A9BD-693C051418A3}"/>
          </ac:cxnSpMkLst>
        </pc:cxnChg>
        <pc:cxnChg chg="add del">
          <ac:chgData name="Peggy Blum" userId="32722c860e228486" providerId="LiveId" clId="{3142BC8C-39EF-47F5-A502-CA34B856D537}" dt="2020-10-23T19:42:58.343" v="1278" actId="26606"/>
          <ac:cxnSpMkLst>
            <pc:docMk/>
            <pc:sldMk cId="2210171382" sldId="286"/>
            <ac:cxnSpMk id="41" creationId="{9200C8B5-FB5A-4F8B-A9BD-693C051418A3}"/>
          </ac:cxnSpMkLst>
        </pc:cxnChg>
        <pc:cxnChg chg="add del">
          <ac:chgData name="Peggy Blum" userId="32722c860e228486" providerId="LiveId" clId="{3142BC8C-39EF-47F5-A502-CA34B856D537}" dt="2020-10-23T19:42:58.343" v="1278" actId="26606"/>
          <ac:cxnSpMkLst>
            <pc:docMk/>
            <pc:sldMk cId="2210171382" sldId="286"/>
            <ac:cxnSpMk id="46" creationId="{9200C8B5-FB5A-4F8B-A9BD-693C051418A3}"/>
          </ac:cxnSpMkLst>
        </pc:cxnChg>
      </pc:sldChg>
      <pc:sldChg chg="modSp add del mod">
        <pc:chgData name="Peggy Blum" userId="32722c860e228486" providerId="LiveId" clId="{3142BC8C-39EF-47F5-A502-CA34B856D537}" dt="2020-10-23T19:17:53.446" v="731" actId="2696"/>
        <pc:sldMkLst>
          <pc:docMk/>
          <pc:sldMk cId="2382641044" sldId="286"/>
        </pc:sldMkLst>
        <pc:spChg chg="mod">
          <ac:chgData name="Peggy Blum" userId="32722c860e228486" providerId="LiveId" clId="{3142BC8C-39EF-47F5-A502-CA34B856D537}" dt="2020-10-23T18:38:21.397" v="404" actId="20577"/>
          <ac:spMkLst>
            <pc:docMk/>
            <pc:sldMk cId="2382641044" sldId="286"/>
            <ac:spMk id="7" creationId="{0DB2E712-8822-4460-9CA1-D8BECBD26FC2}"/>
          </ac:spMkLst>
        </pc:spChg>
      </pc:sldChg>
      <pc:sldChg chg="addSp delSp modSp add mod">
        <pc:chgData name="Peggy Blum" userId="32722c860e228486" providerId="LiveId" clId="{3142BC8C-39EF-47F5-A502-CA34B856D537}" dt="2020-10-23T19:30:38.327" v="1035" actId="20577"/>
        <pc:sldMkLst>
          <pc:docMk/>
          <pc:sldMk cId="2137462681" sldId="287"/>
        </pc:sldMkLst>
        <pc:spChg chg="mod">
          <ac:chgData name="Peggy Blum" userId="32722c860e228486" providerId="LiveId" clId="{3142BC8C-39EF-47F5-A502-CA34B856D537}" dt="2020-10-23T19:23:27.981" v="755" actId="20577"/>
          <ac:spMkLst>
            <pc:docMk/>
            <pc:sldMk cId="2137462681" sldId="287"/>
            <ac:spMk id="7" creationId="{0DB2E712-8822-4460-9CA1-D8BECBD26FC2}"/>
          </ac:spMkLst>
        </pc:spChg>
        <pc:spChg chg="mod ord">
          <ac:chgData name="Peggy Blum" userId="32722c860e228486" providerId="LiveId" clId="{3142BC8C-39EF-47F5-A502-CA34B856D537}" dt="2020-10-23T19:30:38.327" v="1035" actId="20577"/>
          <ac:spMkLst>
            <pc:docMk/>
            <pc:sldMk cId="2137462681" sldId="287"/>
            <ac:spMk id="11" creationId="{A0C6C14F-DF6A-4318-A654-DC4341EFA680}"/>
          </ac:spMkLst>
        </pc:spChg>
        <pc:picChg chg="del">
          <ac:chgData name="Peggy Blum" userId="32722c860e228486" providerId="LiveId" clId="{3142BC8C-39EF-47F5-A502-CA34B856D537}" dt="2020-10-23T19:23:54.861" v="756" actId="21"/>
          <ac:picMkLst>
            <pc:docMk/>
            <pc:sldMk cId="2137462681" sldId="287"/>
            <ac:picMk id="3" creationId="{53F289B5-3398-44FD-BA52-7A5CEC4C628B}"/>
          </ac:picMkLst>
        </pc:picChg>
        <pc:picChg chg="add mod">
          <ac:chgData name="Peggy Blum" userId="32722c860e228486" providerId="LiveId" clId="{3142BC8C-39EF-47F5-A502-CA34B856D537}" dt="2020-10-23T19:24:35.926" v="763" actId="26606"/>
          <ac:picMkLst>
            <pc:docMk/>
            <pc:sldMk cId="2137462681" sldId="287"/>
            <ac:picMk id="4" creationId="{D902069C-C967-4E01-BB24-7E6125074877}"/>
          </ac:picMkLst>
        </pc:picChg>
        <pc:cxnChg chg="del">
          <ac:chgData name="Peggy Blum" userId="32722c860e228486" providerId="LiveId" clId="{3142BC8C-39EF-47F5-A502-CA34B856D537}" dt="2020-10-23T19:24:35.926" v="763" actId="26606"/>
          <ac:cxnSpMkLst>
            <pc:docMk/>
            <pc:sldMk cId="2137462681" sldId="287"/>
            <ac:cxnSpMk id="36" creationId="{9200C8B5-FB5A-4F8B-A9BD-693C051418A3}"/>
          </ac:cxnSpMkLst>
        </pc:cxnChg>
        <pc:cxnChg chg="add">
          <ac:chgData name="Peggy Blum" userId="32722c860e228486" providerId="LiveId" clId="{3142BC8C-39EF-47F5-A502-CA34B856D537}" dt="2020-10-23T19:24:35.926" v="763" actId="26606"/>
          <ac:cxnSpMkLst>
            <pc:docMk/>
            <pc:sldMk cId="2137462681" sldId="287"/>
            <ac:cxnSpMk id="41" creationId="{15F1CC53-719A-4763-BF30-5E25A63CEF3C}"/>
          </ac:cxnSpMkLst>
        </pc:cxnChg>
      </pc:sldChg>
      <pc:sldChg chg="modSp add del mod">
        <pc:chgData name="Peggy Blum" userId="32722c860e228486" providerId="LiveId" clId="{3142BC8C-39EF-47F5-A502-CA34B856D537}" dt="2020-10-23T19:21:27.094" v="733" actId="2696"/>
        <pc:sldMkLst>
          <pc:docMk/>
          <pc:sldMk cId="2621886285" sldId="287"/>
        </pc:sldMkLst>
        <pc:spChg chg="mod">
          <ac:chgData name="Peggy Blum" userId="32722c860e228486" providerId="LiveId" clId="{3142BC8C-39EF-47F5-A502-CA34B856D537}" dt="2020-10-23T19:16:18.656" v="719" actId="20577"/>
          <ac:spMkLst>
            <pc:docMk/>
            <pc:sldMk cId="2621886285" sldId="287"/>
            <ac:spMk id="7" creationId="{0DB2E712-8822-4460-9CA1-D8BECBD26FC2}"/>
          </ac:spMkLst>
        </pc:spChg>
      </pc:sldChg>
      <pc:sldChg chg="delSp modSp add del mod">
        <pc:chgData name="Peggy Blum" userId="32722c860e228486" providerId="LiveId" clId="{3142BC8C-39EF-47F5-A502-CA34B856D537}" dt="2020-10-23T19:20:31.810" v="732" actId="2696"/>
        <pc:sldMkLst>
          <pc:docMk/>
          <pc:sldMk cId="904028680" sldId="288"/>
        </pc:sldMkLst>
        <pc:spChg chg="mod">
          <ac:chgData name="Peggy Blum" userId="32722c860e228486" providerId="LiveId" clId="{3142BC8C-39EF-47F5-A502-CA34B856D537}" dt="2020-10-23T19:17:43.961" v="729" actId="20577"/>
          <ac:spMkLst>
            <pc:docMk/>
            <pc:sldMk cId="904028680" sldId="288"/>
            <ac:spMk id="7" creationId="{0DB2E712-8822-4460-9CA1-D8BECBD26FC2}"/>
          </ac:spMkLst>
        </pc:spChg>
        <pc:picChg chg="del">
          <ac:chgData name="Peggy Blum" userId="32722c860e228486" providerId="LiveId" clId="{3142BC8C-39EF-47F5-A502-CA34B856D537}" dt="2020-10-23T19:17:49.256" v="730" actId="21"/>
          <ac:picMkLst>
            <pc:docMk/>
            <pc:sldMk cId="904028680" sldId="288"/>
            <ac:picMk id="3" creationId="{53F289B5-3398-44FD-BA52-7A5CEC4C628B}"/>
          </ac:picMkLst>
        </pc:picChg>
      </pc:sldChg>
    </pc:docChg>
  </pc:docChgLst>
  <pc:docChgLst>
    <pc:chgData name="Peggy Blum" userId="32722c860e228486" providerId="LiveId" clId="{2DA51498-A6FB-4A31-B038-B253265B90B8}"/>
    <pc:docChg chg="custSel modSld">
      <pc:chgData name="Peggy Blum" userId="32722c860e228486" providerId="LiveId" clId="{2DA51498-A6FB-4A31-B038-B253265B90B8}" dt="2021-03-14T16:23:59.868" v="22" actId="1589"/>
      <pc:docMkLst>
        <pc:docMk/>
      </pc:docMkLst>
      <pc:sldChg chg="modSp mod addCm">
        <pc:chgData name="Peggy Blum" userId="32722c860e228486" providerId="LiveId" clId="{2DA51498-A6FB-4A31-B038-B253265B90B8}" dt="2021-03-14T16:23:59.868" v="22" actId="1589"/>
        <pc:sldMkLst>
          <pc:docMk/>
          <pc:sldMk cId="1955100947" sldId="282"/>
        </pc:sldMkLst>
        <pc:spChg chg="mod">
          <ac:chgData name="Peggy Blum" userId="32722c860e228486" providerId="LiveId" clId="{2DA51498-A6FB-4A31-B038-B253265B90B8}" dt="2021-03-14T16:23:46.871" v="21" actId="20577"/>
          <ac:spMkLst>
            <pc:docMk/>
            <pc:sldMk cId="1955100947" sldId="282"/>
            <ac:spMk id="11" creationId="{A0C6C14F-DF6A-4318-A654-DC4341EFA680}"/>
          </ac:spMkLst>
        </pc:spChg>
      </pc:sldChg>
    </pc:docChg>
  </pc:docChgLst>
  <pc:docChgLst>
    <pc:chgData name="Peggy Blum" userId="32722c860e228486" providerId="LiveId" clId="{90394E76-44AF-459F-A2C4-CBCD6A5AD0D1}"/>
    <pc:docChg chg="delSld modSld sldOrd">
      <pc:chgData name="Peggy Blum" userId="32722c860e228486" providerId="LiveId" clId="{90394E76-44AF-459F-A2C4-CBCD6A5AD0D1}" dt="2020-11-11T17:31:19.086" v="15" actId="22"/>
      <pc:docMkLst>
        <pc:docMk/>
      </pc:docMkLst>
      <pc:sldChg chg="ord">
        <pc:chgData name="Peggy Blum" userId="32722c860e228486" providerId="LiveId" clId="{90394E76-44AF-459F-A2C4-CBCD6A5AD0D1}" dt="2020-11-11T17:29:51.529" v="2"/>
        <pc:sldMkLst>
          <pc:docMk/>
          <pc:sldMk cId="2661834209" sldId="259"/>
        </pc:sldMkLst>
      </pc:sldChg>
      <pc:sldChg chg="addSp mod">
        <pc:chgData name="Peggy Blum" userId="32722c860e228486" providerId="LiveId" clId="{90394E76-44AF-459F-A2C4-CBCD6A5AD0D1}" dt="2020-11-11T17:31:19.086" v="15" actId="22"/>
        <pc:sldMkLst>
          <pc:docMk/>
          <pc:sldMk cId="2058998728" sldId="266"/>
        </pc:sldMkLst>
        <pc:picChg chg="add">
          <ac:chgData name="Peggy Blum" userId="32722c860e228486" providerId="LiveId" clId="{90394E76-44AF-459F-A2C4-CBCD6A5AD0D1}" dt="2020-11-11T17:31:19.086" v="15" actId="22"/>
          <ac:picMkLst>
            <pc:docMk/>
            <pc:sldMk cId="2058998728" sldId="266"/>
            <ac:picMk id="3" creationId="{21FA461C-4F40-40BA-ACBC-FEC37A2F255B}"/>
          </ac:picMkLst>
        </pc:picChg>
      </pc:sldChg>
      <pc:sldChg chg="addSp mod">
        <pc:chgData name="Peggy Blum" userId="32722c860e228486" providerId="LiveId" clId="{90394E76-44AF-459F-A2C4-CBCD6A5AD0D1}" dt="2020-11-11T17:30:22.255" v="4" actId="22"/>
        <pc:sldMkLst>
          <pc:docMk/>
          <pc:sldMk cId="4220882291" sldId="267"/>
        </pc:sldMkLst>
        <pc:picChg chg="add">
          <ac:chgData name="Peggy Blum" userId="32722c860e228486" providerId="LiveId" clId="{90394E76-44AF-459F-A2C4-CBCD6A5AD0D1}" dt="2020-11-11T17:30:22.255" v="4" actId="22"/>
          <ac:picMkLst>
            <pc:docMk/>
            <pc:sldMk cId="4220882291" sldId="267"/>
            <ac:picMk id="2" creationId="{597E5E35-E23C-4517-BBEC-0905C97FD3A1}"/>
          </ac:picMkLst>
        </pc:picChg>
      </pc:sldChg>
      <pc:sldChg chg="del">
        <pc:chgData name="Peggy Blum" userId="32722c860e228486" providerId="LiveId" clId="{90394E76-44AF-459F-A2C4-CBCD6A5AD0D1}" dt="2020-11-11T17:29:46.258" v="0" actId="2696"/>
        <pc:sldMkLst>
          <pc:docMk/>
          <pc:sldMk cId="1317574803" sldId="268"/>
        </pc:sldMkLst>
      </pc:sldChg>
      <pc:sldChg chg="addSp mod">
        <pc:chgData name="Peggy Blum" userId="32722c860e228486" providerId="LiveId" clId="{90394E76-44AF-459F-A2C4-CBCD6A5AD0D1}" dt="2020-11-11T17:30:26.040" v="5" actId="22"/>
        <pc:sldMkLst>
          <pc:docMk/>
          <pc:sldMk cId="675314163" sldId="269"/>
        </pc:sldMkLst>
        <pc:picChg chg="add">
          <ac:chgData name="Peggy Blum" userId="32722c860e228486" providerId="LiveId" clId="{90394E76-44AF-459F-A2C4-CBCD6A5AD0D1}" dt="2020-11-11T17:30:26.040" v="5" actId="22"/>
          <ac:picMkLst>
            <pc:docMk/>
            <pc:sldMk cId="675314163" sldId="269"/>
            <ac:picMk id="3" creationId="{3A36C9E1-F688-40CF-BE8B-65E1117DBEF9}"/>
          </ac:picMkLst>
        </pc:picChg>
      </pc:sldChg>
      <pc:sldChg chg="addSp mod">
        <pc:chgData name="Peggy Blum" userId="32722c860e228486" providerId="LiveId" clId="{90394E76-44AF-459F-A2C4-CBCD6A5AD0D1}" dt="2020-11-11T17:30:31.724" v="7" actId="22"/>
        <pc:sldMkLst>
          <pc:docMk/>
          <pc:sldMk cId="144510993" sldId="280"/>
        </pc:sldMkLst>
        <pc:picChg chg="add">
          <ac:chgData name="Peggy Blum" userId="32722c860e228486" providerId="LiveId" clId="{90394E76-44AF-459F-A2C4-CBCD6A5AD0D1}" dt="2020-11-11T17:30:31.724" v="7" actId="22"/>
          <ac:picMkLst>
            <pc:docMk/>
            <pc:sldMk cId="144510993" sldId="280"/>
            <ac:picMk id="2" creationId="{09275C0D-4DBA-42BA-B75D-984A925A6534}"/>
          </ac:picMkLst>
        </pc:picChg>
      </pc:sldChg>
      <pc:sldChg chg="addSp modSp mod">
        <pc:chgData name="Peggy Blum" userId="32722c860e228486" providerId="LiveId" clId="{90394E76-44AF-459F-A2C4-CBCD6A5AD0D1}" dt="2020-11-11T17:30:48.197" v="10" actId="255"/>
        <pc:sldMkLst>
          <pc:docMk/>
          <pc:sldMk cId="1955100947" sldId="282"/>
        </pc:sldMkLst>
        <pc:spChg chg="mod">
          <ac:chgData name="Peggy Blum" userId="32722c860e228486" providerId="LiveId" clId="{90394E76-44AF-459F-A2C4-CBCD6A5AD0D1}" dt="2020-11-11T17:30:48.197" v="10" actId="255"/>
          <ac:spMkLst>
            <pc:docMk/>
            <pc:sldMk cId="1955100947" sldId="282"/>
            <ac:spMk id="11" creationId="{A0C6C14F-DF6A-4318-A654-DC4341EFA680}"/>
          </ac:spMkLst>
        </pc:spChg>
        <pc:picChg chg="add">
          <ac:chgData name="Peggy Blum" userId="32722c860e228486" providerId="LiveId" clId="{90394E76-44AF-459F-A2C4-CBCD6A5AD0D1}" dt="2020-11-11T17:30:38.797" v="9" actId="22"/>
          <ac:picMkLst>
            <pc:docMk/>
            <pc:sldMk cId="1955100947" sldId="282"/>
            <ac:picMk id="2" creationId="{1FB77B77-1E3E-4C2C-957A-9693BF70F81C}"/>
          </ac:picMkLst>
        </pc:picChg>
      </pc:sldChg>
      <pc:sldChg chg="addSp mod">
        <pc:chgData name="Peggy Blum" userId="32722c860e228486" providerId="LiveId" clId="{90394E76-44AF-459F-A2C4-CBCD6A5AD0D1}" dt="2020-11-11T17:30:35.329" v="8" actId="22"/>
        <pc:sldMkLst>
          <pc:docMk/>
          <pc:sldMk cId="3254739367" sldId="283"/>
        </pc:sldMkLst>
        <pc:picChg chg="add">
          <ac:chgData name="Peggy Blum" userId="32722c860e228486" providerId="LiveId" clId="{90394E76-44AF-459F-A2C4-CBCD6A5AD0D1}" dt="2020-11-11T17:30:35.329" v="8" actId="22"/>
          <ac:picMkLst>
            <pc:docMk/>
            <pc:sldMk cId="3254739367" sldId="283"/>
            <ac:picMk id="3" creationId="{C16D715A-BC89-4EE4-A80D-BB53A70B4686}"/>
          </ac:picMkLst>
        </pc:picChg>
      </pc:sldChg>
      <pc:sldChg chg="addSp mod">
        <pc:chgData name="Peggy Blum" userId="32722c860e228486" providerId="LiveId" clId="{90394E76-44AF-459F-A2C4-CBCD6A5AD0D1}" dt="2020-11-11T17:30:29.146" v="6" actId="22"/>
        <pc:sldMkLst>
          <pc:docMk/>
          <pc:sldMk cId="810174431" sldId="285"/>
        </pc:sldMkLst>
        <pc:picChg chg="add">
          <ac:chgData name="Peggy Blum" userId="32722c860e228486" providerId="LiveId" clId="{90394E76-44AF-459F-A2C4-CBCD6A5AD0D1}" dt="2020-11-11T17:30:29.146" v="6" actId="22"/>
          <ac:picMkLst>
            <pc:docMk/>
            <pc:sldMk cId="810174431" sldId="285"/>
            <ac:picMk id="3" creationId="{C18614E4-47AC-4497-B125-1B8159931505}"/>
          </ac:picMkLst>
        </pc:picChg>
      </pc:sldChg>
      <pc:sldChg chg="addSp modSp mod">
        <pc:chgData name="Peggy Blum" userId="32722c860e228486" providerId="LiveId" clId="{90394E76-44AF-459F-A2C4-CBCD6A5AD0D1}" dt="2020-11-11T17:31:16.576" v="14" actId="22"/>
        <pc:sldMkLst>
          <pc:docMk/>
          <pc:sldMk cId="2210171382" sldId="286"/>
        </pc:sldMkLst>
        <pc:spChg chg="mod">
          <ac:chgData name="Peggy Blum" userId="32722c860e228486" providerId="LiveId" clId="{90394E76-44AF-459F-A2C4-CBCD6A5AD0D1}" dt="2020-11-11T17:31:06.171" v="12" actId="255"/>
          <ac:spMkLst>
            <pc:docMk/>
            <pc:sldMk cId="2210171382" sldId="286"/>
            <ac:spMk id="11" creationId="{A0C6C14F-DF6A-4318-A654-DC4341EFA680}"/>
          </ac:spMkLst>
        </pc:spChg>
        <pc:picChg chg="add">
          <ac:chgData name="Peggy Blum" userId="32722c860e228486" providerId="LiveId" clId="{90394E76-44AF-459F-A2C4-CBCD6A5AD0D1}" dt="2020-11-11T17:31:16.576" v="14" actId="22"/>
          <ac:picMkLst>
            <pc:docMk/>
            <pc:sldMk cId="2210171382" sldId="286"/>
            <ac:picMk id="2" creationId="{DCB546EF-2FD1-4F6C-BCF8-4C8F69E4CB2E}"/>
          </ac:picMkLst>
        </pc:picChg>
      </pc:sldChg>
      <pc:sldChg chg="addSp modSp mod">
        <pc:chgData name="Peggy Blum" userId="32722c860e228486" providerId="LiveId" clId="{90394E76-44AF-459F-A2C4-CBCD6A5AD0D1}" dt="2020-11-11T17:31:13.810" v="13" actId="22"/>
        <pc:sldMkLst>
          <pc:docMk/>
          <pc:sldMk cId="2137462681" sldId="287"/>
        </pc:sldMkLst>
        <pc:spChg chg="mod">
          <ac:chgData name="Peggy Blum" userId="32722c860e228486" providerId="LiveId" clId="{90394E76-44AF-459F-A2C4-CBCD6A5AD0D1}" dt="2020-11-11T17:30:57.869" v="11" actId="255"/>
          <ac:spMkLst>
            <pc:docMk/>
            <pc:sldMk cId="2137462681" sldId="287"/>
            <ac:spMk id="11" creationId="{A0C6C14F-DF6A-4318-A654-DC4341EFA680}"/>
          </ac:spMkLst>
        </pc:spChg>
        <pc:picChg chg="add">
          <ac:chgData name="Peggy Blum" userId="32722c860e228486" providerId="LiveId" clId="{90394E76-44AF-459F-A2C4-CBCD6A5AD0D1}" dt="2020-11-11T17:31:13.810" v="13" actId="22"/>
          <ac:picMkLst>
            <pc:docMk/>
            <pc:sldMk cId="2137462681" sldId="287"/>
            <ac:picMk id="2" creationId="{AB7DB124-8804-44CE-83BA-AE702C113ACF}"/>
          </ac:picMkLst>
        </pc:picChg>
      </pc:sldChg>
      <pc:sldChg chg="delDesignElem">
        <pc:chgData name="Peggy Blum" userId="32722c860e228486" providerId="LiveId" clId="{90394E76-44AF-459F-A2C4-CBCD6A5AD0D1}" dt="2020-11-11T17:30:03.667" v="3"/>
        <pc:sldMkLst>
          <pc:docMk/>
          <pc:sldMk cId="1980895080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717EAD-FBC3-4F1D-BB57-92993409ECB3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717EAD-FBC3-4F1D-BB57-92993409ECB3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F1EB0221-83EC-495D-8B66-A0326944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391" y="0"/>
            <a:ext cx="12222391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Think Piece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What benefits would drive you to shift from owning your clothing to renting it?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1FA461C-4F40-40BA-ACBC-FEC37A2F2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Think Piece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After a proper analysis, determine if your favorite clothing brand is truly a sustainable brand or if it is just greenwashing.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Are you surprised by the results?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CB4DC48-B609-4907-AE15-F0DD08341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72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4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18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20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09: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consumption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7" name="Straight Connector 22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53D4E9-7A88-428D-BFF1-15E35B9E0ED8}"/>
              </a:ext>
            </a:extLst>
          </p:cNvPr>
          <p:cNvSpPr txBox="1"/>
          <p:nvPr/>
        </p:nvSpPr>
        <p:spPr>
          <a:xfrm>
            <a:off x="6700683" y="6374535"/>
            <a:ext cx="6200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Circular Fashion: Making the Fashion Industry Sustainable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97E5E35-E23C-4517-BBEC-0905C97F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The purchasing power of consumers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8709A1-6818-490C-A8D4-60DE6AB6A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6" y="3849539"/>
            <a:ext cx="4819340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F8DD700-28A4-4B90-97D1-267842BF48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923" y="1018656"/>
            <a:ext cx="3417025" cy="4821664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A36C9E1-F688-40CF-BE8B-65E1117DB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731139-AA72-4E0A-BECF-813B7D160AD0}"/>
              </a:ext>
            </a:extLst>
          </p:cNvPr>
          <p:cNvSpPr txBox="1"/>
          <p:nvPr/>
        </p:nvSpPr>
        <p:spPr>
          <a:xfrm>
            <a:off x="7113923" y="6193871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1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overconsumption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7D19C95-FDCC-47FD-828F-0AF89AD65725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dirty="0"/>
              <a:t>Overconsumption:</a:t>
            </a:r>
            <a:r>
              <a:rPr lang="en-US" sz="2000" dirty="0"/>
              <a:t> The state or an instance of consuming too much food, drink, fuel, clothing, etc. </a:t>
            </a:r>
            <a:r>
              <a:rPr lang="en-US" sz="1400" dirty="0"/>
              <a:t>Collins Dictionary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8614E4-47AC-4497-B125-1B81599315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7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74A886E-E8EF-48CC-8764-20EAE4538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4077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Consumers 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Brands as activists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1993F9-CFC5-495F-9F26-199534453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1704" y="4831176"/>
            <a:ext cx="27432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DD07A55-A810-4A7D-90CE-781DC7121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709" y="599690"/>
            <a:ext cx="6896936" cy="5578816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09275C0D-4DBA-42BA-B75D-984A925A6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F764B5-0BA8-405F-B9D6-93B3B0E4A06B}"/>
              </a:ext>
            </a:extLst>
          </p:cNvPr>
          <p:cNvSpPr txBox="1"/>
          <p:nvPr/>
        </p:nvSpPr>
        <p:spPr>
          <a:xfrm>
            <a:off x="4651710" y="6198726"/>
            <a:ext cx="6097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br>
              <a:rPr lang="en-US" dirty="0"/>
            </a:br>
            <a:r>
              <a:rPr lang="en-US" sz="4000" dirty="0"/>
              <a:t>principles of Sustainable</a:t>
            </a:r>
            <a:br>
              <a:rPr lang="en-US" sz="4000" dirty="0"/>
            </a:br>
            <a:r>
              <a:rPr lang="en-US" sz="4000" dirty="0"/>
              <a:t>consumption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9EC918-7C72-4AB4-9862-CCA89B5E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sz="2000" dirty="0"/>
              <a:t>Smart shopping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Clothing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Wash-less clothing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Clothing repair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D19C95-FDCC-47FD-828F-0AF89AD65725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6D715A-BC89-4EE4-A80D-BB53A70B4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3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Consumers as co-creators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289B5-3398-44FD-BA52-7A5CEC4C62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299" y="1748533"/>
            <a:ext cx="2847975" cy="427196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C6C14F-DF6A-4318-A654-DC4341EFA6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68363" y="1872834"/>
            <a:ext cx="5680587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Sharing economy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Consumer and brand collaboration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Builds trust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Creates greater product value and ownership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Increases product life cycle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Digitizing the process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FB77B77-1E3E-4C2C-957A-9693BF70F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503206-74B3-4C5E-A06B-B14EDD52B302}"/>
              </a:ext>
            </a:extLst>
          </p:cNvPr>
          <p:cNvSpPr txBox="1"/>
          <p:nvPr/>
        </p:nvSpPr>
        <p:spPr>
          <a:xfrm>
            <a:off x="1024128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0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Consumers as users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2069C-C967-4E01-BB24-7E61250748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128" y="2386051"/>
            <a:ext cx="3149870" cy="344885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C6C14F-DF6A-4318-A654-DC4341EFA6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39733" y="2286000"/>
            <a:ext cx="6104467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 </a:t>
            </a:r>
            <a:r>
              <a:rPr lang="en-US" sz="2000" dirty="0"/>
              <a:t>Access to products versus ownership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Allows for frequent style changes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Increases product life cycle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Creates a positive environmental impact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B7DB124-8804-44CE-83BA-AE702C113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886DE-E63A-47E9-BEAE-CE7E47A5D4B3}"/>
              </a:ext>
            </a:extLst>
          </p:cNvPr>
          <p:cNvSpPr txBox="1"/>
          <p:nvPr/>
        </p:nvSpPr>
        <p:spPr>
          <a:xfrm>
            <a:off x="1024128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Consumers as local citizens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0BD46-7E6E-4B5B-A221-A8C1CBA986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76" y="2539976"/>
            <a:ext cx="3666400" cy="267972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C6C14F-DF6A-4318-A654-DC4341EFA6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63613" y="2286000"/>
            <a:ext cx="5680587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Builds local economy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Consumer connection to product and community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Ensures better quality control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Reduces carbon footprint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Generates less waste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CB546EF-2FD1-4F6C-BCF8-4C8F69E4C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E8BBD2-5EA4-40D5-84F2-C043F9E493AE}"/>
              </a:ext>
            </a:extLst>
          </p:cNvPr>
          <p:cNvSpPr txBox="1"/>
          <p:nvPr/>
        </p:nvSpPr>
        <p:spPr>
          <a:xfrm>
            <a:off x="896075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71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362</Words>
  <Application>Microsoft Macintosh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Century Gothic</vt:lpstr>
      <vt:lpstr>Courier New</vt:lpstr>
      <vt:lpstr>Noto Sans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The purchasing power of consumers</vt:lpstr>
      <vt:lpstr>overconsumption</vt:lpstr>
      <vt:lpstr>Consumers AND Brands as activists</vt:lpstr>
      <vt:lpstr> principles of Sustainable consumption</vt:lpstr>
      <vt:lpstr>Consumers as co-creators</vt:lpstr>
      <vt:lpstr>Consumers as users</vt:lpstr>
      <vt:lpstr>Consumers as local citizens</vt:lpstr>
      <vt:lpstr>Think Piece</vt:lpstr>
      <vt:lpstr>Think Piece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Blum</dc:creator>
  <cp:lastModifiedBy>Sophie Wise</cp:lastModifiedBy>
  <cp:revision>13</cp:revision>
  <dcterms:created xsi:type="dcterms:W3CDTF">2020-10-23T17:07:34Z</dcterms:created>
  <dcterms:modified xsi:type="dcterms:W3CDTF">2021-03-15T09:42:23Z</dcterms:modified>
</cp:coreProperties>
</file>