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67" r:id="rId3"/>
    <p:sldId id="283" r:id="rId4"/>
    <p:sldId id="292" r:id="rId5"/>
    <p:sldId id="288" r:id="rId6"/>
    <p:sldId id="289" r:id="rId7"/>
    <p:sldId id="296" r:id="rId8"/>
    <p:sldId id="297" r:id="rId9"/>
    <p:sldId id="295" r:id="rId10"/>
    <p:sldId id="266" r:id="rId11"/>
    <p:sldId id="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6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3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721E28-34DA-4C74-B895-765EBC7DE61F}" v="2" dt="2020-11-11T17:41:0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CF721E28-34DA-4C74-B895-765EBC7DE61F}"/>
    <pc:docChg chg="undo custSel mod addSld delSld modSld sldOrd">
      <pc:chgData name="Peggy Blum" userId="32722c860e228486" providerId="LiveId" clId="{CF721E28-34DA-4C74-B895-765EBC7DE61F}" dt="2020-11-11T17:50:26.505" v="405" actId="26606"/>
      <pc:docMkLst>
        <pc:docMk/>
      </pc:docMkLst>
      <pc:sldChg chg="ord">
        <pc:chgData name="Peggy Blum" userId="32722c860e228486" providerId="LiveId" clId="{CF721E28-34DA-4C74-B895-765EBC7DE61F}" dt="2020-11-11T17:34:08.087" v="2"/>
        <pc:sldMkLst>
          <pc:docMk/>
          <pc:sldMk cId="2661834209" sldId="259"/>
        </pc:sldMkLst>
      </pc:sldChg>
      <pc:sldChg chg="addSp mod">
        <pc:chgData name="Peggy Blum" userId="32722c860e228486" providerId="LiveId" clId="{CF721E28-34DA-4C74-B895-765EBC7DE61F}" dt="2020-11-11T17:35:09.314" v="11" actId="22"/>
        <pc:sldMkLst>
          <pc:docMk/>
          <pc:sldMk cId="2058998728" sldId="266"/>
        </pc:sldMkLst>
        <pc:picChg chg="add">
          <ac:chgData name="Peggy Blum" userId="32722c860e228486" providerId="LiveId" clId="{CF721E28-34DA-4C74-B895-765EBC7DE61F}" dt="2020-11-11T17:35:09.314" v="11" actId="22"/>
          <ac:picMkLst>
            <pc:docMk/>
            <pc:sldMk cId="2058998728" sldId="266"/>
            <ac:picMk id="3" creationId="{BCB8EA10-C996-4293-BC21-0E0274110BF4}"/>
          </ac:picMkLst>
        </pc:picChg>
      </pc:sldChg>
      <pc:sldChg chg="addSp mod">
        <pc:chgData name="Peggy Blum" userId="32722c860e228486" providerId="LiveId" clId="{CF721E28-34DA-4C74-B895-765EBC7DE61F}" dt="2020-11-11T17:34:40.681" v="4" actId="22"/>
        <pc:sldMkLst>
          <pc:docMk/>
          <pc:sldMk cId="4220882291" sldId="267"/>
        </pc:sldMkLst>
        <pc:picChg chg="add">
          <ac:chgData name="Peggy Blum" userId="32722c860e228486" providerId="LiveId" clId="{CF721E28-34DA-4C74-B895-765EBC7DE61F}" dt="2020-11-11T17:34:40.681" v="4" actId="22"/>
          <ac:picMkLst>
            <pc:docMk/>
            <pc:sldMk cId="4220882291" sldId="267"/>
            <ac:picMk id="2" creationId="{97185375-02BE-41AA-8D72-566EC9505650}"/>
          </ac:picMkLst>
        </pc:picChg>
      </pc:sldChg>
      <pc:sldChg chg="del">
        <pc:chgData name="Peggy Blum" userId="32722c860e228486" providerId="LiveId" clId="{CF721E28-34DA-4C74-B895-765EBC7DE61F}" dt="2020-11-11T17:34:09.243" v="3" actId="2696"/>
        <pc:sldMkLst>
          <pc:docMk/>
          <pc:sldMk cId="1317574803" sldId="268"/>
        </pc:sldMkLst>
      </pc:sldChg>
      <pc:sldChg chg="addSp mod">
        <pc:chgData name="Peggy Blum" userId="32722c860e228486" providerId="LiveId" clId="{CF721E28-34DA-4C74-B895-765EBC7DE61F}" dt="2020-11-11T17:34:48.064" v="6" actId="22"/>
        <pc:sldMkLst>
          <pc:docMk/>
          <pc:sldMk cId="3254739367" sldId="283"/>
        </pc:sldMkLst>
        <pc:picChg chg="add">
          <ac:chgData name="Peggy Blum" userId="32722c860e228486" providerId="LiveId" clId="{CF721E28-34DA-4C74-B895-765EBC7DE61F}" dt="2020-11-11T17:34:48.064" v="6" actId="22"/>
          <ac:picMkLst>
            <pc:docMk/>
            <pc:sldMk cId="3254739367" sldId="283"/>
            <ac:picMk id="3" creationId="{5B31245C-86AE-4A70-8087-14E3C4756497}"/>
          </ac:picMkLst>
        </pc:picChg>
      </pc:sldChg>
      <pc:sldChg chg="addSp mod">
        <pc:chgData name="Peggy Blum" userId="32722c860e228486" providerId="LiveId" clId="{CF721E28-34DA-4C74-B895-765EBC7DE61F}" dt="2020-11-11T17:34:52.917" v="7" actId="22"/>
        <pc:sldMkLst>
          <pc:docMk/>
          <pc:sldMk cId="3398216503" sldId="288"/>
        </pc:sldMkLst>
        <pc:picChg chg="add">
          <ac:chgData name="Peggy Blum" userId="32722c860e228486" providerId="LiveId" clId="{CF721E28-34DA-4C74-B895-765EBC7DE61F}" dt="2020-11-11T17:34:52.917" v="7" actId="22"/>
          <ac:picMkLst>
            <pc:docMk/>
            <pc:sldMk cId="3398216503" sldId="288"/>
            <ac:picMk id="2" creationId="{D673C8E1-1B92-445E-BA8A-2993D670825D}"/>
          </ac:picMkLst>
        </pc:picChg>
      </pc:sldChg>
      <pc:sldChg chg="addSp mod">
        <pc:chgData name="Peggy Blum" userId="32722c860e228486" providerId="LiveId" clId="{CF721E28-34DA-4C74-B895-765EBC7DE61F}" dt="2020-11-11T17:34:56.814" v="8" actId="22"/>
        <pc:sldMkLst>
          <pc:docMk/>
          <pc:sldMk cId="2128052091" sldId="289"/>
        </pc:sldMkLst>
        <pc:picChg chg="add">
          <ac:chgData name="Peggy Blum" userId="32722c860e228486" providerId="LiveId" clId="{CF721E28-34DA-4C74-B895-765EBC7DE61F}" dt="2020-11-11T17:34:56.814" v="8" actId="22"/>
          <ac:picMkLst>
            <pc:docMk/>
            <pc:sldMk cId="2128052091" sldId="289"/>
            <ac:picMk id="2" creationId="{7B3BC462-9953-4A5C-8A3E-9B1720A66210}"/>
          </ac:picMkLst>
        </pc:picChg>
      </pc:sldChg>
      <pc:sldChg chg="addSp mod">
        <pc:chgData name="Peggy Blum" userId="32722c860e228486" providerId="LiveId" clId="{CF721E28-34DA-4C74-B895-765EBC7DE61F}" dt="2020-11-11T17:35:00.068" v="9" actId="22"/>
        <pc:sldMkLst>
          <pc:docMk/>
          <pc:sldMk cId="3918884250" sldId="290"/>
        </pc:sldMkLst>
        <pc:picChg chg="add">
          <ac:chgData name="Peggy Blum" userId="32722c860e228486" providerId="LiveId" clId="{CF721E28-34DA-4C74-B895-765EBC7DE61F}" dt="2020-11-11T17:35:00.068" v="9" actId="22"/>
          <ac:picMkLst>
            <pc:docMk/>
            <pc:sldMk cId="3918884250" sldId="290"/>
            <ac:picMk id="2" creationId="{12021400-4527-482A-B5E0-ECCF4C163E3A}"/>
          </ac:picMkLst>
        </pc:picChg>
      </pc:sldChg>
      <pc:sldChg chg="addSp mod">
        <pc:chgData name="Peggy Blum" userId="32722c860e228486" providerId="LiveId" clId="{CF721E28-34DA-4C74-B895-765EBC7DE61F}" dt="2020-11-11T17:34:44.080" v="5" actId="22"/>
        <pc:sldMkLst>
          <pc:docMk/>
          <pc:sldMk cId="3342650789" sldId="292"/>
        </pc:sldMkLst>
        <pc:picChg chg="add">
          <ac:chgData name="Peggy Blum" userId="32722c860e228486" providerId="LiveId" clId="{CF721E28-34DA-4C74-B895-765EBC7DE61F}" dt="2020-11-11T17:34:44.080" v="5" actId="22"/>
          <ac:picMkLst>
            <pc:docMk/>
            <pc:sldMk cId="3342650789" sldId="292"/>
            <ac:picMk id="3" creationId="{1D1E0CA4-CB2A-4F1D-95D9-954B10E904DD}"/>
          </ac:picMkLst>
        </pc:picChg>
      </pc:sldChg>
      <pc:sldChg chg="addSp delSp modSp del mod modClrScheme delDesignElem chgLayout">
        <pc:chgData name="Peggy Blum" userId="32722c860e228486" providerId="LiveId" clId="{CF721E28-34DA-4C74-B895-765EBC7DE61F}" dt="2020-11-11T17:49:47.433" v="400" actId="2696"/>
        <pc:sldMkLst>
          <pc:docMk/>
          <pc:sldMk cId="2286755526" sldId="293"/>
        </pc:sldMkLst>
        <pc:spChg chg="add del mod ord">
          <ac:chgData name="Peggy Blum" userId="32722c860e228486" providerId="LiveId" clId="{CF721E28-34DA-4C74-B895-765EBC7DE61F}" dt="2020-11-11T17:48:02.838" v="354" actId="21"/>
          <ac:spMkLst>
            <pc:docMk/>
            <pc:sldMk cId="2286755526" sldId="293"/>
            <ac:spMk id="4" creationId="{CCC628B0-67AB-4F6F-BEC9-CEBF04D4B06D}"/>
          </ac:spMkLst>
        </pc:spChg>
        <pc:spChg chg="add mod ord">
          <ac:chgData name="Peggy Blum" userId="32722c860e228486" providerId="LiveId" clId="{CF721E28-34DA-4C74-B895-765EBC7DE61F}" dt="2020-11-11T17:48:31.027" v="386" actId="700"/>
          <ac:spMkLst>
            <pc:docMk/>
            <pc:sldMk cId="2286755526" sldId="293"/>
            <ac:spMk id="6" creationId="{868E1FCE-523D-47F5-9BAE-913B56349C02}"/>
          </ac:spMkLst>
        </pc:spChg>
        <pc:spChg chg="mod ord">
          <ac:chgData name="Peggy Blum" userId="32722c860e228486" providerId="LiveId" clId="{CF721E28-34DA-4C74-B895-765EBC7DE61F}" dt="2020-11-11T17:48:31.027" v="386" actId="700"/>
          <ac:spMkLst>
            <pc:docMk/>
            <pc:sldMk cId="2286755526" sldId="293"/>
            <ac:spMk id="7" creationId="{0DB2E712-8822-4460-9CA1-D8BECBD26FC2}"/>
          </ac:spMkLst>
        </pc:spChg>
        <pc:spChg chg="add mod ord">
          <ac:chgData name="Peggy Blum" userId="32722c860e228486" providerId="LiveId" clId="{CF721E28-34DA-4C74-B895-765EBC7DE61F}" dt="2020-11-11T17:48:31.027" v="386" actId="700"/>
          <ac:spMkLst>
            <pc:docMk/>
            <pc:sldMk cId="2286755526" sldId="293"/>
            <ac:spMk id="9" creationId="{F376C7C4-FAD1-4A17-BF4B-86DEFA639530}"/>
          </ac:spMkLst>
        </pc:spChg>
        <pc:spChg chg="add del">
          <ac:chgData name="Peggy Blum" userId="32722c860e228486" providerId="LiveId" clId="{CF721E28-34DA-4C74-B895-765EBC7DE61F}" dt="2020-11-11T17:48:31.027" v="386" actId="700"/>
          <ac:spMkLst>
            <pc:docMk/>
            <pc:sldMk cId="2286755526" sldId="293"/>
            <ac:spMk id="43" creationId="{3A8EC506-B1DA-46A1-B44D-774E68468E13}"/>
          </ac:spMkLst>
        </pc:spChg>
        <pc:spChg chg="add del">
          <ac:chgData name="Peggy Blum" userId="32722c860e228486" providerId="LiveId" clId="{CF721E28-34DA-4C74-B895-765EBC7DE61F}" dt="2020-11-11T17:48:31.027" v="386" actId="700"/>
          <ac:spMkLst>
            <pc:docMk/>
            <pc:sldMk cId="2286755526" sldId="293"/>
            <ac:spMk id="45" creationId="{BFF30785-305E-45D7-984F-5AA93D3CA561}"/>
          </ac:spMkLst>
        </pc:spChg>
        <pc:spChg chg="add del">
          <ac:chgData name="Peggy Blum" userId="32722c860e228486" providerId="LiveId" clId="{CF721E28-34DA-4C74-B895-765EBC7DE61F}" dt="2020-11-11T17:48:31.027" v="386" actId="700"/>
          <ac:spMkLst>
            <pc:docMk/>
            <pc:sldMk cId="2286755526" sldId="293"/>
            <ac:spMk id="49" creationId="{CA73784B-AC76-4BAD-93AF-C72D0EDFD715}"/>
          </ac:spMkLst>
        </pc:spChg>
        <pc:spChg chg="add del">
          <ac:chgData name="Peggy Blum" userId="32722c860e228486" providerId="LiveId" clId="{CF721E28-34DA-4C74-B895-765EBC7DE61F}" dt="2020-11-11T17:39:43.543" v="91" actId="26606"/>
          <ac:spMkLst>
            <pc:docMk/>
            <pc:sldMk cId="2286755526" sldId="293"/>
            <ac:spMk id="56" creationId="{3A8EC506-B1DA-46A1-B44D-774E68468E13}"/>
          </ac:spMkLst>
        </pc:spChg>
        <pc:spChg chg="add del">
          <ac:chgData name="Peggy Blum" userId="32722c860e228486" providerId="LiveId" clId="{CF721E28-34DA-4C74-B895-765EBC7DE61F}" dt="2020-11-11T17:39:43.543" v="91" actId="26606"/>
          <ac:spMkLst>
            <pc:docMk/>
            <pc:sldMk cId="2286755526" sldId="293"/>
            <ac:spMk id="58" creationId="{BFF30785-305E-45D7-984F-5AA93D3CA561}"/>
          </ac:spMkLst>
        </pc:spChg>
        <pc:spChg chg="add del">
          <ac:chgData name="Peggy Blum" userId="32722c860e228486" providerId="LiveId" clId="{CF721E28-34DA-4C74-B895-765EBC7DE61F}" dt="2020-11-11T17:39:43.543" v="91" actId="26606"/>
          <ac:spMkLst>
            <pc:docMk/>
            <pc:sldMk cId="2286755526" sldId="293"/>
            <ac:spMk id="62" creationId="{2A85F7B3-F4E6-4FBF-B74E-43CAB468F500}"/>
          </ac:spMkLst>
        </pc:spChg>
        <pc:picChg chg="add">
          <ac:chgData name="Peggy Blum" userId="32722c860e228486" providerId="LiveId" clId="{CF721E28-34DA-4C74-B895-765EBC7DE61F}" dt="2020-11-11T17:35:03.443" v="10" actId="22"/>
          <ac:picMkLst>
            <pc:docMk/>
            <pc:sldMk cId="2286755526" sldId="293"/>
            <ac:picMk id="2" creationId="{D0A9FD0A-BC47-4F19-A997-A1D50DA0E437}"/>
          </ac:picMkLst>
        </pc:picChg>
        <pc:picChg chg="mod">
          <ac:chgData name="Peggy Blum" userId="32722c860e228486" providerId="LiveId" clId="{CF721E28-34DA-4C74-B895-765EBC7DE61F}" dt="2020-11-11T17:44:51.194" v="279" actId="26606"/>
          <ac:picMkLst>
            <pc:docMk/>
            <pc:sldMk cId="2286755526" sldId="293"/>
            <ac:picMk id="5" creationId="{38E94C04-5EAF-4C2F-A95A-5A995921DDF9}"/>
          </ac:picMkLst>
        </pc:picChg>
        <pc:cxnChg chg="add del">
          <ac:chgData name="Peggy Blum" userId="32722c860e228486" providerId="LiveId" clId="{CF721E28-34DA-4C74-B895-765EBC7DE61F}" dt="2020-11-11T17:48:31.027" v="386" actId="700"/>
          <ac:cxnSpMkLst>
            <pc:docMk/>
            <pc:sldMk cId="2286755526" sldId="293"/>
            <ac:cxnSpMk id="47" creationId="{15E01FA5-D766-43CA-A83D-E7CF3F04E96F}"/>
          </ac:cxnSpMkLst>
        </pc:cxnChg>
        <pc:cxnChg chg="add del">
          <ac:chgData name="Peggy Blum" userId="32722c860e228486" providerId="LiveId" clId="{CF721E28-34DA-4C74-B895-765EBC7DE61F}" dt="2020-11-11T17:48:31.027" v="386" actId="700"/>
          <ac:cxnSpMkLst>
            <pc:docMk/>
            <pc:sldMk cId="2286755526" sldId="293"/>
            <ac:cxnSpMk id="51" creationId="{811DCF04-0C7C-44FC-8246-FC8D736B1A71}"/>
          </ac:cxnSpMkLst>
        </pc:cxnChg>
        <pc:cxnChg chg="add del">
          <ac:chgData name="Peggy Blum" userId="32722c860e228486" providerId="LiveId" clId="{CF721E28-34DA-4C74-B895-765EBC7DE61F}" dt="2020-11-11T17:44:51.194" v="279" actId="26606"/>
          <ac:cxnSpMkLst>
            <pc:docMk/>
            <pc:sldMk cId="2286755526" sldId="293"/>
            <ac:cxnSpMk id="53" creationId="{15F1CC53-719A-4763-BF30-5E25A63CEF3C}"/>
          </ac:cxnSpMkLst>
        </pc:cxnChg>
        <pc:cxnChg chg="add del">
          <ac:chgData name="Peggy Blum" userId="32722c860e228486" providerId="LiveId" clId="{CF721E28-34DA-4C74-B895-765EBC7DE61F}" dt="2020-11-11T17:43:34.728" v="260" actId="26606"/>
          <ac:cxnSpMkLst>
            <pc:docMk/>
            <pc:sldMk cId="2286755526" sldId="293"/>
            <ac:cxnSpMk id="55" creationId="{9200C8B5-FB5A-4F8B-A9BD-693C051418A3}"/>
          </ac:cxnSpMkLst>
        </pc:cxnChg>
        <pc:cxnChg chg="add del">
          <ac:chgData name="Peggy Blum" userId="32722c860e228486" providerId="LiveId" clId="{CF721E28-34DA-4C74-B895-765EBC7DE61F}" dt="2020-11-11T17:43:54.193" v="262" actId="26606"/>
          <ac:cxnSpMkLst>
            <pc:docMk/>
            <pc:sldMk cId="2286755526" sldId="293"/>
            <ac:cxnSpMk id="57" creationId="{15F1CC53-719A-4763-BF30-5E25A63CEF3C}"/>
          </ac:cxnSpMkLst>
        </pc:cxnChg>
        <pc:cxnChg chg="add del">
          <ac:chgData name="Peggy Blum" userId="32722c860e228486" providerId="LiveId" clId="{CF721E28-34DA-4C74-B895-765EBC7DE61F}" dt="2020-11-11T17:44:49.489" v="274" actId="26606"/>
          <ac:cxnSpMkLst>
            <pc:docMk/>
            <pc:sldMk cId="2286755526" sldId="293"/>
            <ac:cxnSpMk id="59" creationId="{15F1CC53-719A-4763-BF30-5E25A63CEF3C}"/>
          </ac:cxnSpMkLst>
        </pc:cxnChg>
        <pc:cxnChg chg="add del">
          <ac:chgData name="Peggy Blum" userId="32722c860e228486" providerId="LiveId" clId="{CF721E28-34DA-4C74-B895-765EBC7DE61F}" dt="2020-11-11T17:39:43.543" v="91" actId="26606"/>
          <ac:cxnSpMkLst>
            <pc:docMk/>
            <pc:sldMk cId="2286755526" sldId="293"/>
            <ac:cxnSpMk id="60" creationId="{15E01FA5-D766-43CA-A83D-E7CF3F04E96F}"/>
          </ac:cxnSpMkLst>
        </pc:cxnChg>
        <pc:cxnChg chg="add del">
          <ac:chgData name="Peggy Blum" userId="32722c860e228486" providerId="LiveId" clId="{CF721E28-34DA-4C74-B895-765EBC7DE61F}" dt="2020-11-11T17:39:43.543" v="91" actId="26606"/>
          <ac:cxnSpMkLst>
            <pc:docMk/>
            <pc:sldMk cId="2286755526" sldId="293"/>
            <ac:cxnSpMk id="64" creationId="{73741D5B-1709-4CDB-963A-CC3C749412B8}"/>
          </ac:cxnSpMkLst>
        </pc:cxnChg>
      </pc:sldChg>
      <pc:sldChg chg="add">
        <pc:chgData name="Peggy Blum" userId="32722c860e228486" providerId="LiveId" clId="{CF721E28-34DA-4C74-B895-765EBC7DE61F}" dt="2020-11-11T17:34:04.288" v="0"/>
        <pc:sldMkLst>
          <pc:docMk/>
          <pc:sldMk cId="1980895080" sldId="294"/>
        </pc:sldMkLst>
      </pc:sldChg>
      <pc:sldChg chg="addSp delSp modSp new mod setBg">
        <pc:chgData name="Peggy Blum" userId="32722c860e228486" providerId="LiveId" clId="{CF721E28-34DA-4C74-B895-765EBC7DE61F}" dt="2020-11-11T17:50:26.505" v="405" actId="26606"/>
        <pc:sldMkLst>
          <pc:docMk/>
          <pc:sldMk cId="2316461434" sldId="295"/>
        </pc:sldMkLst>
        <pc:spChg chg="mod">
          <ac:chgData name="Peggy Blum" userId="32722c860e228486" providerId="LiveId" clId="{CF721E28-34DA-4C74-B895-765EBC7DE61F}" dt="2020-11-11T17:50:26.505" v="405" actId="26606"/>
          <ac:spMkLst>
            <pc:docMk/>
            <pc:sldMk cId="2316461434" sldId="295"/>
            <ac:spMk id="2" creationId="{90AE46D9-AF25-4857-9420-81AA89B7EA35}"/>
          </ac:spMkLst>
        </pc:spChg>
        <pc:spChg chg="mod">
          <ac:chgData name="Peggy Blum" userId="32722c860e228486" providerId="LiveId" clId="{CF721E28-34DA-4C74-B895-765EBC7DE61F}" dt="2020-11-11T17:50:26.505" v="405" actId="26606"/>
          <ac:spMkLst>
            <pc:docMk/>
            <pc:sldMk cId="2316461434" sldId="295"/>
            <ac:spMk id="3" creationId="{005822F4-598A-47E6-AE0A-2FC5FBDC40B2}"/>
          </ac:spMkLst>
        </pc:spChg>
        <pc:spChg chg="del">
          <ac:chgData name="Peggy Blum" userId="32722c860e228486" providerId="LiveId" clId="{CF721E28-34DA-4C74-B895-765EBC7DE61F}" dt="2020-11-11T17:49:06.800" v="397" actId="22"/>
          <ac:spMkLst>
            <pc:docMk/>
            <pc:sldMk cId="2316461434" sldId="295"/>
            <ac:spMk id="4" creationId="{8EC080B9-C10A-468C-831D-DB0005804401}"/>
          </ac:spMkLst>
        </pc:spChg>
        <pc:picChg chg="add mod">
          <ac:chgData name="Peggy Blum" userId="32722c860e228486" providerId="LiveId" clId="{CF721E28-34DA-4C74-B895-765EBC7DE61F}" dt="2020-11-11T17:50:26.505" v="405" actId="26606"/>
          <ac:picMkLst>
            <pc:docMk/>
            <pc:sldMk cId="2316461434" sldId="295"/>
            <ac:picMk id="6" creationId="{10188321-449E-43C1-8D88-BB5E9EC56C33}"/>
          </ac:picMkLst>
        </pc:picChg>
        <pc:picChg chg="add">
          <ac:chgData name="Peggy Blum" userId="32722c860e228486" providerId="LiveId" clId="{CF721E28-34DA-4C74-B895-765EBC7DE61F}" dt="2020-11-11T17:49:14.413" v="398" actId="22"/>
          <ac:picMkLst>
            <pc:docMk/>
            <pc:sldMk cId="2316461434" sldId="295"/>
            <ac:picMk id="8" creationId="{965417F5-02E9-4C0A-AE5C-D66A4C2E59E2}"/>
          </ac:picMkLst>
        </pc:picChg>
        <pc:cxnChg chg="add del">
          <ac:chgData name="Peggy Blum" userId="32722c860e228486" providerId="LiveId" clId="{CF721E28-34DA-4C74-B895-765EBC7DE61F}" dt="2020-11-11T17:50:12.335" v="401" actId="26606"/>
          <ac:cxnSpMkLst>
            <pc:docMk/>
            <pc:sldMk cId="2316461434" sldId="295"/>
            <ac:cxnSpMk id="13" creationId="{15F1CC53-719A-4763-BF30-5E25A63CEF3C}"/>
          </ac:cxnSpMkLst>
        </pc:cxnChg>
        <pc:cxnChg chg="add del">
          <ac:chgData name="Peggy Blum" userId="32722c860e228486" providerId="LiveId" clId="{CF721E28-34DA-4C74-B895-765EBC7DE61F}" dt="2020-11-11T17:50:26.505" v="405" actId="26606"/>
          <ac:cxnSpMkLst>
            <pc:docMk/>
            <pc:sldMk cId="2316461434" sldId="295"/>
            <ac:cxnSpMk id="18" creationId="{9200C8B5-FB5A-4F8B-A9BD-693C051418A3}"/>
          </ac:cxnSpMkLst>
        </pc:cxnChg>
        <pc:cxnChg chg="add del">
          <ac:chgData name="Peggy Blum" userId="32722c860e228486" providerId="LiveId" clId="{CF721E28-34DA-4C74-B895-765EBC7DE61F}" dt="2020-11-11T17:50:26.505" v="404" actId="26606"/>
          <ac:cxnSpMkLst>
            <pc:docMk/>
            <pc:sldMk cId="2316461434" sldId="295"/>
            <ac:cxnSpMk id="23" creationId="{15F1CC53-719A-4763-BF30-5E25A63CEF3C}"/>
          </ac:cxnSpMkLst>
        </pc:cxnChg>
        <pc:cxnChg chg="add">
          <ac:chgData name="Peggy Blum" userId="32722c860e228486" providerId="LiveId" clId="{CF721E28-34DA-4C74-B895-765EBC7DE61F}" dt="2020-11-11T17:50:26.505" v="405" actId="26606"/>
          <ac:cxnSpMkLst>
            <pc:docMk/>
            <pc:sldMk cId="2316461434" sldId="295"/>
            <ac:cxnSpMk id="25" creationId="{15F1CC53-719A-4763-BF30-5E25A63CEF3C}"/>
          </ac:cxnSpMkLst>
        </pc:cxnChg>
      </pc:sldChg>
    </pc:docChg>
  </pc:docChgLst>
  <pc:docChgLst>
    <pc:chgData name="Peggy Blum" userId="32722c860e228486" providerId="LiveId" clId="{3274A324-038E-4637-A905-FA10D8F5758F}"/>
    <pc:docChg chg="undo redo custSel addSld delSld modSld sldOrd">
      <pc:chgData name="Peggy Blum" userId="32722c860e228486" providerId="LiveId" clId="{3274A324-038E-4637-A905-FA10D8F5758F}" dt="2020-10-24T21:35:23.438" v="698"/>
      <pc:docMkLst>
        <pc:docMk/>
      </pc:docMkLst>
      <pc:sldChg chg="modSp mod">
        <pc:chgData name="Peggy Blum" userId="32722c860e228486" providerId="LiveId" clId="{3274A324-038E-4637-A905-FA10D8F5758F}" dt="2020-10-24T02:02:41.244" v="13" actId="20577"/>
        <pc:sldMkLst>
          <pc:docMk/>
          <pc:sldMk cId="2058998728" sldId="266"/>
        </pc:sldMkLst>
        <pc:spChg chg="mod">
          <ac:chgData name="Peggy Blum" userId="32722c860e228486" providerId="LiveId" clId="{3274A324-038E-4637-A905-FA10D8F5758F}" dt="2020-10-24T02:02:41.244" v="13" actId="20577"/>
          <ac:spMkLst>
            <pc:docMk/>
            <pc:sldMk cId="2058998728" sldId="266"/>
            <ac:spMk id="4" creationId="{FAA401BA-FE71-4005-9579-7E68C104CAEF}"/>
          </ac:spMkLst>
        </pc:spChg>
      </pc:sldChg>
      <pc:sldChg chg="modSp mod ord">
        <pc:chgData name="Peggy Blum" userId="32722c860e228486" providerId="LiveId" clId="{3274A324-038E-4637-A905-FA10D8F5758F}" dt="2020-10-24T21:02:01.758" v="265"/>
        <pc:sldMkLst>
          <pc:docMk/>
          <pc:sldMk cId="4220882291" sldId="267"/>
        </pc:sldMkLst>
        <pc:spChg chg="mod">
          <ac:chgData name="Peggy Blum" userId="32722c860e228486" providerId="LiveId" clId="{3274A324-038E-4637-A905-FA10D8F5758F}" dt="2020-10-24T01:59:32.616" v="11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ord">
        <pc:chgData name="Peggy Blum" userId="32722c860e228486" providerId="LiveId" clId="{3274A324-038E-4637-A905-FA10D8F5758F}" dt="2020-10-24T21:35:23.438" v="698"/>
        <pc:sldMkLst>
          <pc:docMk/>
          <pc:sldMk cId="1317574803" sldId="268"/>
        </pc:sldMkLst>
      </pc:sldChg>
      <pc:sldChg chg="addSp delSp modSp del mod modClrScheme delDesignElem chgLayout">
        <pc:chgData name="Peggy Blum" userId="32722c860e228486" providerId="LiveId" clId="{3274A324-038E-4637-A905-FA10D8F5758F}" dt="2020-10-24T21:02:05.982" v="266" actId="2696"/>
        <pc:sldMkLst>
          <pc:docMk/>
          <pc:sldMk cId="675314163" sldId="269"/>
        </pc:sldMkLst>
        <pc:spChg chg="mod ord">
          <ac:chgData name="Peggy Blum" userId="32722c860e228486" providerId="LiveId" clId="{3274A324-038E-4637-A905-FA10D8F5758F}" dt="2020-10-24T21:01:32.141" v="246" actId="26606"/>
          <ac:spMkLst>
            <pc:docMk/>
            <pc:sldMk cId="675314163" sldId="269"/>
            <ac:spMk id="2" creationId="{328709A1-6818-490C-A8D4-60DE6AB6AAE1}"/>
          </ac:spMkLst>
        </pc:spChg>
        <pc:spChg chg="add del mod">
          <ac:chgData name="Peggy Blum" userId="32722c860e228486" providerId="LiveId" clId="{3274A324-038E-4637-A905-FA10D8F5758F}" dt="2020-10-24T21:01:06.732" v="240" actId="21"/>
          <ac:spMkLst>
            <pc:docMk/>
            <pc:sldMk cId="675314163" sldId="269"/>
            <ac:spMk id="6" creationId="{E6A8D745-5D69-4CCA-8E56-05BD6A1726F3}"/>
          </ac:spMkLst>
        </pc:spChg>
        <pc:spChg chg="add del mod ord">
          <ac:chgData name="Peggy Blum" userId="32722c860e228486" providerId="LiveId" clId="{3274A324-038E-4637-A905-FA10D8F5758F}" dt="2020-10-24T21:01:40.067" v="263" actId="20577"/>
          <ac:spMkLst>
            <pc:docMk/>
            <pc:sldMk cId="675314163" sldId="269"/>
            <ac:spMk id="7" creationId="{0DB2E712-8822-4460-9CA1-D8BECBD26FC2}"/>
          </ac:spMkLst>
        </pc:spChg>
        <pc:spChg chg="add del mod ord">
          <ac:chgData name="Peggy Blum" userId="32722c860e228486" providerId="LiveId" clId="{3274A324-038E-4637-A905-FA10D8F5758F}" dt="2020-10-24T21:01:16.416" v="242" actId="700"/>
          <ac:spMkLst>
            <pc:docMk/>
            <pc:sldMk cId="675314163" sldId="269"/>
            <ac:spMk id="9" creationId="{378764F0-7036-489B-8018-BB4924A08C23}"/>
          </ac:spMkLst>
        </pc:spChg>
        <pc:spChg chg="add del mod ord">
          <ac:chgData name="Peggy Blum" userId="32722c860e228486" providerId="LiveId" clId="{3274A324-038E-4637-A905-FA10D8F5758F}" dt="2020-10-24T21:01:31.623" v="245" actId="700"/>
          <ac:spMkLst>
            <pc:docMk/>
            <pc:sldMk cId="675314163" sldId="269"/>
            <ac:spMk id="10" creationId="{AECD6515-5EF3-4EFC-895B-00C8812EB763}"/>
          </ac:spMkLst>
        </pc:spChg>
        <pc:spChg chg="add del">
          <ac:chgData name="Peggy Blum" userId="32722c860e228486" providerId="LiveId" clId="{3274A324-038E-4637-A905-FA10D8F5758F}" dt="2020-10-24T21:01:16.919" v="243" actId="26606"/>
          <ac:spMkLst>
            <pc:docMk/>
            <pc:sldMk cId="675314163" sldId="269"/>
            <ac:spMk id="22" creationId="{8CD2B798-7994-4548-A2BE-4AEF9C1A5FAE}"/>
          </ac:spMkLst>
        </pc:spChg>
        <pc:spChg chg="add del">
          <ac:chgData name="Peggy Blum" userId="32722c860e228486" providerId="LiveId" clId="{3274A324-038E-4637-A905-FA10D8F5758F}" dt="2020-10-24T21:01:16.919" v="243" actId="26606"/>
          <ac:spMkLst>
            <pc:docMk/>
            <pc:sldMk cId="675314163" sldId="269"/>
            <ac:spMk id="24" creationId="{E6162320-3B67-42BB-AF9D-939326E6489E}"/>
          </ac:spMkLst>
        </pc:spChg>
        <pc:spChg chg="add del">
          <ac:chgData name="Peggy Blum" userId="32722c860e228486" providerId="LiveId" clId="{3274A324-038E-4637-A905-FA10D8F5758F}" dt="2020-10-24T21:01:16.919" v="243" actId="26606"/>
          <ac:spMkLst>
            <pc:docMk/>
            <pc:sldMk cId="675314163" sldId="269"/>
            <ac:spMk id="28" creationId="{4FE1B9C8-0443-4506-BBD6-3AF8DE46D4C7}"/>
          </ac:spMkLst>
        </pc:spChg>
        <pc:spChg chg="del">
          <ac:chgData name="Peggy Blum" userId="32722c860e228486" providerId="LiveId" clId="{3274A324-038E-4637-A905-FA10D8F5758F}" dt="2020-10-24T20:53:57.916" v="81" actId="26606"/>
          <ac:spMkLst>
            <pc:docMk/>
            <pc:sldMk cId="675314163" sldId="269"/>
            <ac:spMk id="57" creationId="{3A8EC506-B1DA-46A1-B44D-774E68468E13}"/>
          </ac:spMkLst>
        </pc:spChg>
        <pc:spChg chg="del">
          <ac:chgData name="Peggy Blum" userId="32722c860e228486" providerId="LiveId" clId="{3274A324-038E-4637-A905-FA10D8F5758F}" dt="2020-10-24T20:53:57.916" v="81" actId="26606"/>
          <ac:spMkLst>
            <pc:docMk/>
            <pc:sldMk cId="675314163" sldId="269"/>
            <ac:spMk id="58" creationId="{BFF30785-305E-45D7-984F-5AA93D3CA561}"/>
          </ac:spMkLst>
        </pc:spChg>
        <pc:spChg chg="del">
          <ac:chgData name="Peggy Blum" userId="32722c860e228486" providerId="LiveId" clId="{3274A324-038E-4637-A905-FA10D8F5758F}" dt="2020-10-24T20:53:57.916" v="81" actId="26606"/>
          <ac:spMkLst>
            <pc:docMk/>
            <pc:sldMk cId="675314163" sldId="269"/>
            <ac:spMk id="60" creationId="{CA73784B-AC76-4BAD-93AF-C72D0EDFD715}"/>
          </ac:spMkLst>
        </pc:spChg>
        <pc:spChg chg="add del">
          <ac:chgData name="Peggy Blum" userId="32722c860e228486" providerId="LiveId" clId="{3274A324-038E-4637-A905-FA10D8F5758F}" dt="2020-10-24T21:01:33.129" v="248" actId="26606"/>
          <ac:spMkLst>
            <pc:docMk/>
            <pc:sldMk cId="675314163" sldId="269"/>
            <ac:spMk id="66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01:33.129" v="248" actId="26606"/>
          <ac:spMkLst>
            <pc:docMk/>
            <pc:sldMk cId="675314163" sldId="269"/>
            <ac:spMk id="68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01:33.129" v="248" actId="26606"/>
          <ac:spMkLst>
            <pc:docMk/>
            <pc:sldMk cId="675314163" sldId="269"/>
            <ac:spMk id="72" creationId="{2A85F7B3-F4E6-4FBF-B74E-43CAB468F500}"/>
          </ac:spMkLst>
        </pc:spChg>
        <pc:spChg chg="add del">
          <ac:chgData name="Peggy Blum" userId="32722c860e228486" providerId="LiveId" clId="{3274A324-038E-4637-A905-FA10D8F5758F}" dt="2020-10-24T21:01:33.129" v="248" actId="26606"/>
          <ac:spMkLst>
            <pc:docMk/>
            <pc:sldMk cId="675314163" sldId="269"/>
            <ac:spMk id="79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01:33.129" v="248" actId="26606"/>
          <ac:spMkLst>
            <pc:docMk/>
            <pc:sldMk cId="675314163" sldId="269"/>
            <ac:spMk id="81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01:33.129" v="248" actId="26606"/>
          <ac:spMkLst>
            <pc:docMk/>
            <pc:sldMk cId="675314163" sldId="269"/>
            <ac:spMk id="85" creationId="{2A85F7B3-F4E6-4FBF-B74E-43CAB468F500}"/>
          </ac:spMkLst>
        </pc:spChg>
        <pc:picChg chg="add del mod">
          <ac:chgData name="Peggy Blum" userId="32722c860e228486" providerId="LiveId" clId="{3274A324-038E-4637-A905-FA10D8F5758F}" dt="2020-10-24T20:56:36.314" v="88" actId="21"/>
          <ac:picMkLst>
            <pc:docMk/>
            <pc:sldMk cId="675314163" sldId="269"/>
            <ac:picMk id="4" creationId="{E5671A98-A9E1-443E-85EB-7BC5D8E1E465}"/>
          </ac:picMkLst>
        </pc:picChg>
        <pc:picChg chg="del">
          <ac:chgData name="Peggy Blum" userId="32722c860e228486" providerId="LiveId" clId="{3274A324-038E-4637-A905-FA10D8F5758F}" dt="2020-10-24T20:50:29.943" v="75" actId="21"/>
          <ac:picMkLst>
            <pc:docMk/>
            <pc:sldMk cId="675314163" sldId="269"/>
            <ac:picMk id="8" creationId="{CC05CF05-2BBF-47BB-A2DA-742563F37649}"/>
          </ac:picMkLst>
        </pc:picChg>
        <pc:picChg chg="add mod ord">
          <ac:chgData name="Peggy Blum" userId="32722c860e228486" providerId="LiveId" clId="{3274A324-038E-4637-A905-FA10D8F5758F}" dt="2020-10-24T21:01:33.646" v="249" actId="1076"/>
          <ac:picMkLst>
            <pc:docMk/>
            <pc:sldMk cId="675314163" sldId="269"/>
            <ac:picMk id="17" creationId="{ADF93ADE-319B-413C-A4AE-69BFD6D9A794}"/>
          </ac:picMkLst>
        </pc:picChg>
        <pc:cxnChg chg="add del">
          <ac:chgData name="Peggy Blum" userId="32722c860e228486" providerId="LiveId" clId="{3274A324-038E-4637-A905-FA10D8F5758F}" dt="2020-10-24T21:01:16.919" v="243" actId="26606"/>
          <ac:cxnSpMkLst>
            <pc:docMk/>
            <pc:sldMk cId="675314163" sldId="269"/>
            <ac:cxnSpMk id="26" creationId="{6722E143-84C1-4F95-937C-78B92D2811CF}"/>
          </ac:cxnSpMkLst>
        </pc:cxnChg>
        <pc:cxnChg chg="add del">
          <ac:chgData name="Peggy Blum" userId="32722c860e228486" providerId="LiveId" clId="{3274A324-038E-4637-A905-FA10D8F5758F}" dt="2020-10-24T21:01:16.919" v="243" actId="26606"/>
          <ac:cxnSpMkLst>
            <pc:docMk/>
            <pc:sldMk cId="675314163" sldId="269"/>
            <ac:cxnSpMk id="30" creationId="{354C29FE-6D99-4083-90D8-9683EA5D443A}"/>
          </ac:cxnSpMkLst>
        </pc:cxnChg>
        <pc:cxnChg chg="del">
          <ac:chgData name="Peggy Blum" userId="32722c860e228486" providerId="LiveId" clId="{3274A324-038E-4637-A905-FA10D8F5758F}" dt="2020-10-24T20:53:57.916" v="81" actId="26606"/>
          <ac:cxnSpMkLst>
            <pc:docMk/>
            <pc:sldMk cId="675314163" sldId="269"/>
            <ac:cxnSpMk id="59" creationId="{15E01FA5-D766-43CA-A83D-E7CF3F04E96F}"/>
          </ac:cxnSpMkLst>
        </pc:cxnChg>
        <pc:cxnChg chg="del">
          <ac:chgData name="Peggy Blum" userId="32722c860e228486" providerId="LiveId" clId="{3274A324-038E-4637-A905-FA10D8F5758F}" dt="2020-10-24T20:53:57.916" v="81" actId="26606"/>
          <ac:cxnSpMkLst>
            <pc:docMk/>
            <pc:sldMk cId="675314163" sldId="269"/>
            <ac:cxnSpMk id="61" creationId="{811DCF04-0C7C-44FC-8246-FC8D736B1A71}"/>
          </ac:cxnSpMkLst>
        </pc:cxnChg>
        <pc:cxnChg chg="add del">
          <ac:chgData name="Peggy Blum" userId="32722c860e228486" providerId="LiveId" clId="{3274A324-038E-4637-A905-FA10D8F5758F}" dt="2020-10-24T21:01:33.129" v="248" actId="26606"/>
          <ac:cxnSpMkLst>
            <pc:docMk/>
            <pc:sldMk cId="675314163" sldId="269"/>
            <ac:cxnSpMk id="70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01:33.129" v="248" actId="26606"/>
          <ac:cxnSpMkLst>
            <pc:docMk/>
            <pc:sldMk cId="675314163" sldId="269"/>
            <ac:cxnSpMk id="74" creationId="{73741D5B-1709-4CDB-963A-CC3C749412B8}"/>
          </ac:cxnSpMkLst>
        </pc:cxnChg>
        <pc:cxnChg chg="add del">
          <ac:chgData name="Peggy Blum" userId="32722c860e228486" providerId="LiveId" clId="{3274A324-038E-4637-A905-FA10D8F5758F}" dt="2020-10-24T21:01:33.129" v="248" actId="26606"/>
          <ac:cxnSpMkLst>
            <pc:docMk/>
            <pc:sldMk cId="675314163" sldId="269"/>
            <ac:cxnSpMk id="83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01:33.129" v="248" actId="26606"/>
          <ac:cxnSpMkLst>
            <pc:docMk/>
            <pc:sldMk cId="675314163" sldId="269"/>
            <ac:cxnSpMk id="87" creationId="{73741D5B-1709-4CDB-963A-CC3C749412B8}"/>
          </ac:cxnSpMkLst>
        </pc:cxnChg>
      </pc:sldChg>
      <pc:sldChg chg="addSp delSp modSp mod modClrScheme delDesignElem chgLayout">
        <pc:chgData name="Peggy Blum" userId="32722c860e228486" providerId="LiveId" clId="{3274A324-038E-4637-A905-FA10D8F5758F}" dt="2020-10-24T21:35:04.592" v="696" actId="26606"/>
        <pc:sldMkLst>
          <pc:docMk/>
          <pc:sldMk cId="3254739367" sldId="283"/>
        </pc:sldMkLst>
        <pc:spChg chg="ord">
          <ac:chgData name="Peggy Blum" userId="32722c860e228486" providerId="LiveId" clId="{3274A324-038E-4637-A905-FA10D8F5758F}" dt="2020-10-24T21:34:06.289" v="689" actId="26606"/>
          <ac:spMkLst>
            <pc:docMk/>
            <pc:sldMk cId="3254739367" sldId="283"/>
            <ac:spMk id="2" creationId="{A7D19C95-FDCC-47FD-828F-0AF89AD65725}"/>
          </ac:spMkLst>
        </pc:spChg>
        <pc:spChg chg="add del mod">
          <ac:chgData name="Peggy Blum" userId="32722c860e228486" providerId="LiveId" clId="{3274A324-038E-4637-A905-FA10D8F5758F}" dt="2020-10-24T20:55:52.136" v="83" actId="931"/>
          <ac:spMkLst>
            <pc:docMk/>
            <pc:sldMk cId="3254739367" sldId="283"/>
            <ac:spMk id="5" creationId="{FE8878C7-B04A-4EA6-80CD-5A17E1F51386}"/>
          </ac:spMkLst>
        </pc:spChg>
        <pc:spChg chg="mod ord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7" creationId="{0DB2E712-8822-4460-9CA1-D8BECBD26FC2}"/>
          </ac:spMkLst>
        </pc:spChg>
        <pc:spChg chg="del">
          <ac:chgData name="Peggy Blum" userId="32722c860e228486" providerId="LiveId" clId="{3274A324-038E-4637-A905-FA10D8F5758F}" dt="2020-10-24T21:03:01.410" v="300" actId="700"/>
          <ac:spMkLst>
            <pc:docMk/>
            <pc:sldMk cId="3254739367" sldId="283"/>
            <ac:spMk id="12" creationId="{B0890400-BB8B-4A44-AB63-65C7CA223EBA}"/>
          </ac:spMkLst>
        </pc:spChg>
        <pc:spChg chg="add del">
          <ac:chgData name="Peggy Blum" userId="32722c860e228486" providerId="LiveId" clId="{3274A324-038E-4637-A905-FA10D8F5758F}" dt="2020-10-24T21:10:36.898" v="515" actId="26606"/>
          <ac:spMkLst>
            <pc:docMk/>
            <pc:sldMk cId="3254739367" sldId="283"/>
            <ac:spMk id="15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10:36.898" v="515" actId="26606"/>
          <ac:spMkLst>
            <pc:docMk/>
            <pc:sldMk cId="3254739367" sldId="283"/>
            <ac:spMk id="16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10:36.898" v="515" actId="26606"/>
          <ac:spMkLst>
            <pc:docMk/>
            <pc:sldMk cId="3254739367" sldId="283"/>
            <ac:spMk id="19" creationId="{CA73784B-AC76-4BAD-93AF-C72D0EDFD715}"/>
          </ac:spMkLst>
        </pc:spChg>
        <pc:spChg chg="add del">
          <ac:chgData name="Peggy Blum" userId="32722c860e228486" providerId="LiveId" clId="{3274A324-038E-4637-A905-FA10D8F5758F}" dt="2020-10-24T21:26:01.764" v="658" actId="26606"/>
          <ac:spMkLst>
            <pc:docMk/>
            <pc:sldMk cId="3254739367" sldId="283"/>
            <ac:spMk id="26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26:01.764" v="658" actId="26606"/>
          <ac:spMkLst>
            <pc:docMk/>
            <pc:sldMk cId="3254739367" sldId="283"/>
            <ac:spMk id="28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26:01.764" v="658" actId="26606"/>
          <ac:spMkLst>
            <pc:docMk/>
            <pc:sldMk cId="3254739367" sldId="283"/>
            <ac:spMk id="32" creationId="{2A85F7B3-F4E6-4FBF-B74E-43CAB468F500}"/>
          </ac:spMkLst>
        </pc:spChg>
        <pc:spChg chg="add del">
          <ac:chgData name="Peggy Blum" userId="32722c860e228486" providerId="LiveId" clId="{3274A324-038E-4637-A905-FA10D8F5758F}" dt="2020-10-24T21:26:01.749" v="657" actId="26606"/>
          <ac:spMkLst>
            <pc:docMk/>
            <pc:sldMk cId="3254739367" sldId="283"/>
            <ac:spMk id="39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26:01.749" v="657" actId="26606"/>
          <ac:spMkLst>
            <pc:docMk/>
            <pc:sldMk cId="3254739367" sldId="283"/>
            <ac:spMk id="41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26:01.749" v="657" actId="26606"/>
          <ac:spMkLst>
            <pc:docMk/>
            <pc:sldMk cId="3254739367" sldId="283"/>
            <ac:spMk id="45" creationId="{CA73784B-AC76-4BAD-93AF-C72D0EDFD715}"/>
          </ac:spMkLst>
        </pc:spChg>
        <pc:spChg chg="add del">
          <ac:chgData name="Peggy Blum" userId="32722c860e228486" providerId="LiveId" clId="{3274A324-038E-4637-A905-FA10D8F5758F}" dt="2020-10-24T21:34:06.289" v="689" actId="26606"/>
          <ac:spMkLst>
            <pc:docMk/>
            <pc:sldMk cId="3254739367" sldId="283"/>
            <ac:spMk id="49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34:06.289" v="689" actId="26606"/>
          <ac:spMkLst>
            <pc:docMk/>
            <pc:sldMk cId="3254739367" sldId="283"/>
            <ac:spMk id="50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34:06.289" v="689" actId="26606"/>
          <ac:spMkLst>
            <pc:docMk/>
            <pc:sldMk cId="3254739367" sldId="283"/>
            <ac:spMk id="52" creationId="{2A85F7B3-F4E6-4FBF-B74E-43CAB468F500}"/>
          </ac:spMkLst>
        </pc:spChg>
        <pc:spChg chg="add del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58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60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64" creationId="{2A85F7B3-F4E6-4FBF-B74E-43CAB468F500}"/>
          </ac:spMkLst>
        </pc:spChg>
        <pc:spChg chg="add del">
          <ac:chgData name="Peggy Blum" userId="32722c860e228486" providerId="LiveId" clId="{3274A324-038E-4637-A905-FA10D8F5758F}" dt="2020-10-24T21:34:35.430" v="691" actId="26606"/>
          <ac:spMkLst>
            <pc:docMk/>
            <pc:sldMk cId="3254739367" sldId="283"/>
            <ac:spMk id="71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34:35.430" v="691" actId="26606"/>
          <ac:spMkLst>
            <pc:docMk/>
            <pc:sldMk cId="3254739367" sldId="283"/>
            <ac:spMk id="73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34:35.430" v="691" actId="26606"/>
          <ac:spMkLst>
            <pc:docMk/>
            <pc:sldMk cId="3254739367" sldId="283"/>
            <ac:spMk id="77" creationId="{2A85F7B3-F4E6-4FBF-B74E-43CAB468F500}"/>
          </ac:spMkLst>
        </pc:spChg>
        <pc:spChg chg="add del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81" creationId="{3A8EC506-B1DA-46A1-B44D-774E68468E13}"/>
          </ac:spMkLst>
        </pc:spChg>
        <pc:spChg chg="add del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82" creationId="{BFF30785-305E-45D7-984F-5AA93D3CA561}"/>
          </ac:spMkLst>
        </pc:spChg>
        <pc:spChg chg="add del">
          <ac:chgData name="Peggy Blum" userId="32722c860e228486" providerId="LiveId" clId="{3274A324-038E-4637-A905-FA10D8F5758F}" dt="2020-10-24T21:35:04.592" v="696" actId="26606"/>
          <ac:spMkLst>
            <pc:docMk/>
            <pc:sldMk cId="3254739367" sldId="283"/>
            <ac:spMk id="84" creationId="{070784CE-9DD4-4C2D-88B9-D219730A470F}"/>
          </ac:spMkLst>
        </pc:spChg>
        <pc:picChg chg="del">
          <ac:chgData name="Peggy Blum" userId="32722c860e228486" providerId="LiveId" clId="{3274A324-038E-4637-A905-FA10D8F5758F}" dt="2020-10-24T20:55:31.903" v="82" actId="21"/>
          <ac:picMkLst>
            <pc:docMk/>
            <pc:sldMk cId="3254739367" sldId="283"/>
            <ac:picMk id="4" creationId="{A1EA2808-B100-406B-9E75-40921610ED94}"/>
          </ac:picMkLst>
        </pc:picChg>
        <pc:picChg chg="add del mod ord">
          <ac:chgData name="Peggy Blum" userId="32722c860e228486" providerId="LiveId" clId="{3274A324-038E-4637-A905-FA10D8F5758F}" dt="2020-10-24T21:10:14.476" v="511" actId="21"/>
          <ac:picMkLst>
            <pc:docMk/>
            <pc:sldMk cId="3254739367" sldId="283"/>
            <ac:picMk id="8" creationId="{A6A5EA74-FC25-4F68-BC88-5B52B4F9A016}"/>
          </ac:picMkLst>
        </pc:picChg>
        <pc:picChg chg="add del mod">
          <ac:chgData name="Peggy Blum" userId="32722c860e228486" providerId="LiveId" clId="{3274A324-038E-4637-A905-FA10D8F5758F}" dt="2020-10-24T21:25:29.814" v="652" actId="21"/>
          <ac:picMkLst>
            <pc:docMk/>
            <pc:sldMk cId="3254739367" sldId="283"/>
            <ac:picMk id="10" creationId="{12305224-3EBD-4149-98B6-520B3F8070DA}"/>
          </ac:picMkLst>
        </pc:picChg>
        <pc:picChg chg="add del mod">
          <ac:chgData name="Peggy Blum" userId="32722c860e228486" providerId="LiveId" clId="{3274A324-038E-4637-A905-FA10D8F5758F}" dt="2020-10-24T21:33:50.371" v="685" actId="21"/>
          <ac:picMkLst>
            <pc:docMk/>
            <pc:sldMk cId="3254739367" sldId="283"/>
            <ac:picMk id="18" creationId="{7235D709-5288-42EA-9F21-2FAC7B3CCB2D}"/>
          </ac:picMkLst>
        </pc:picChg>
        <pc:picChg chg="add mod">
          <ac:chgData name="Peggy Blum" userId="32722c860e228486" providerId="LiveId" clId="{3274A324-038E-4637-A905-FA10D8F5758F}" dt="2020-10-24T21:35:04.592" v="696" actId="26606"/>
          <ac:picMkLst>
            <pc:docMk/>
            <pc:sldMk cId="3254739367" sldId="283"/>
            <ac:picMk id="22" creationId="{5C22DC09-42D8-4E65-A24F-7E3483F3C012}"/>
          </ac:picMkLst>
        </pc:picChg>
        <pc:cxnChg chg="add del">
          <ac:chgData name="Peggy Blum" userId="32722c860e228486" providerId="LiveId" clId="{3274A324-038E-4637-A905-FA10D8F5758F}" dt="2020-10-24T21:03:15.424" v="302" actId="26606"/>
          <ac:cxnSpMkLst>
            <pc:docMk/>
            <pc:sldMk cId="3254739367" sldId="283"/>
            <ac:cxnSpMk id="13" creationId="{9200C8B5-FB5A-4F8B-A9BD-693C051418A3}"/>
          </ac:cxnSpMkLst>
        </pc:cxnChg>
        <pc:cxnChg chg="del">
          <ac:chgData name="Peggy Blum" userId="32722c860e228486" providerId="LiveId" clId="{3274A324-038E-4637-A905-FA10D8F5758F}" dt="2020-10-24T21:03:01.410" v="300" actId="700"/>
          <ac:cxnSpMkLst>
            <pc:docMk/>
            <pc:sldMk cId="3254739367" sldId="283"/>
            <ac:cxnSpMk id="14" creationId="{4D39B797-CDC6-4529-8A36-9CBFC9816337}"/>
          </ac:cxnSpMkLst>
        </pc:cxnChg>
        <pc:cxnChg chg="add del">
          <ac:chgData name="Peggy Blum" userId="32722c860e228486" providerId="LiveId" clId="{3274A324-038E-4637-A905-FA10D8F5758F}" dt="2020-10-24T21:10:36.898" v="515" actId="26606"/>
          <ac:cxnSpMkLst>
            <pc:docMk/>
            <pc:sldMk cId="3254739367" sldId="283"/>
            <ac:cxnSpMk id="17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10:36.898" v="515" actId="26606"/>
          <ac:cxnSpMkLst>
            <pc:docMk/>
            <pc:sldMk cId="3254739367" sldId="283"/>
            <ac:cxnSpMk id="21" creationId="{811DCF04-0C7C-44FC-8246-FC8D736B1A71}"/>
          </ac:cxnSpMkLst>
        </pc:cxnChg>
        <pc:cxnChg chg="add del">
          <ac:chgData name="Peggy Blum" userId="32722c860e228486" providerId="LiveId" clId="{3274A324-038E-4637-A905-FA10D8F5758F}" dt="2020-10-24T21:26:01.764" v="658" actId="26606"/>
          <ac:cxnSpMkLst>
            <pc:docMk/>
            <pc:sldMk cId="3254739367" sldId="283"/>
            <ac:cxnSpMk id="30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26:01.764" v="658" actId="26606"/>
          <ac:cxnSpMkLst>
            <pc:docMk/>
            <pc:sldMk cId="3254739367" sldId="283"/>
            <ac:cxnSpMk id="34" creationId="{73741D5B-1709-4CDB-963A-CC3C749412B8}"/>
          </ac:cxnSpMkLst>
        </pc:cxnChg>
        <pc:cxnChg chg="add del">
          <ac:chgData name="Peggy Blum" userId="32722c860e228486" providerId="LiveId" clId="{3274A324-038E-4637-A905-FA10D8F5758F}" dt="2020-10-24T21:26:01.749" v="657" actId="26606"/>
          <ac:cxnSpMkLst>
            <pc:docMk/>
            <pc:sldMk cId="3254739367" sldId="283"/>
            <ac:cxnSpMk id="43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26:01.749" v="657" actId="26606"/>
          <ac:cxnSpMkLst>
            <pc:docMk/>
            <pc:sldMk cId="3254739367" sldId="283"/>
            <ac:cxnSpMk id="47" creationId="{811DCF04-0C7C-44FC-8246-FC8D736B1A71}"/>
          </ac:cxnSpMkLst>
        </pc:cxnChg>
        <pc:cxnChg chg="add del">
          <ac:chgData name="Peggy Blum" userId="32722c860e228486" providerId="LiveId" clId="{3274A324-038E-4637-A905-FA10D8F5758F}" dt="2020-10-24T21:34:06.289" v="689" actId="26606"/>
          <ac:cxnSpMkLst>
            <pc:docMk/>
            <pc:sldMk cId="3254739367" sldId="283"/>
            <ac:cxnSpMk id="51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34:06.289" v="689" actId="26606"/>
          <ac:cxnSpMkLst>
            <pc:docMk/>
            <pc:sldMk cId="3254739367" sldId="283"/>
            <ac:cxnSpMk id="53" creationId="{73741D5B-1709-4CDB-963A-CC3C749412B8}"/>
          </ac:cxnSpMkLst>
        </pc:cxnChg>
        <pc:cxnChg chg="add del">
          <ac:chgData name="Peggy Blum" userId="32722c860e228486" providerId="LiveId" clId="{3274A324-038E-4637-A905-FA10D8F5758F}" dt="2020-10-24T21:35:04.592" v="696" actId="26606"/>
          <ac:cxnSpMkLst>
            <pc:docMk/>
            <pc:sldMk cId="3254739367" sldId="283"/>
            <ac:cxnSpMk id="62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35:04.592" v="696" actId="26606"/>
          <ac:cxnSpMkLst>
            <pc:docMk/>
            <pc:sldMk cId="3254739367" sldId="283"/>
            <ac:cxnSpMk id="66" creationId="{73741D5B-1709-4CDB-963A-CC3C749412B8}"/>
          </ac:cxnSpMkLst>
        </pc:cxnChg>
        <pc:cxnChg chg="add del">
          <ac:chgData name="Peggy Blum" userId="32722c860e228486" providerId="LiveId" clId="{3274A324-038E-4637-A905-FA10D8F5758F}" dt="2020-10-24T21:34:35.430" v="691" actId="26606"/>
          <ac:cxnSpMkLst>
            <pc:docMk/>
            <pc:sldMk cId="3254739367" sldId="283"/>
            <ac:cxnSpMk id="75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34:35.430" v="691" actId="26606"/>
          <ac:cxnSpMkLst>
            <pc:docMk/>
            <pc:sldMk cId="3254739367" sldId="283"/>
            <ac:cxnSpMk id="79" creationId="{73741D5B-1709-4CDB-963A-CC3C749412B8}"/>
          </ac:cxnSpMkLst>
        </pc:cxnChg>
        <pc:cxnChg chg="add del">
          <ac:chgData name="Peggy Blum" userId="32722c860e228486" providerId="LiveId" clId="{3274A324-038E-4637-A905-FA10D8F5758F}" dt="2020-10-24T21:35:04.592" v="696" actId="26606"/>
          <ac:cxnSpMkLst>
            <pc:docMk/>
            <pc:sldMk cId="3254739367" sldId="283"/>
            <ac:cxnSpMk id="83" creationId="{15E01FA5-D766-43CA-A83D-E7CF3F04E96F}"/>
          </ac:cxnSpMkLst>
        </pc:cxnChg>
        <pc:cxnChg chg="add del">
          <ac:chgData name="Peggy Blum" userId="32722c860e228486" providerId="LiveId" clId="{3274A324-038E-4637-A905-FA10D8F5758F}" dt="2020-10-24T21:35:04.592" v="696" actId="26606"/>
          <ac:cxnSpMkLst>
            <pc:docMk/>
            <pc:sldMk cId="3254739367" sldId="283"/>
            <ac:cxnSpMk id="85" creationId="{640A410A-1838-4131-95A6-2BE4F8D412F2}"/>
          </ac:cxnSpMkLst>
        </pc:cxnChg>
      </pc:sldChg>
      <pc:sldChg chg="del">
        <pc:chgData name="Peggy Blum" userId="32722c860e228486" providerId="LiveId" clId="{3274A324-038E-4637-A905-FA10D8F5758F}" dt="2020-10-24T20:49:30.802" v="14" actId="2696"/>
        <pc:sldMkLst>
          <pc:docMk/>
          <pc:sldMk cId="810174431" sldId="285"/>
        </pc:sldMkLst>
      </pc:sldChg>
      <pc:sldChg chg="addSp delSp modSp mod">
        <pc:chgData name="Peggy Blum" userId="32722c860e228486" providerId="LiveId" clId="{3274A324-038E-4637-A905-FA10D8F5758F}" dt="2020-10-24T21:13:12.380" v="609" actId="20577"/>
        <pc:sldMkLst>
          <pc:docMk/>
          <pc:sldMk cId="3398216503" sldId="288"/>
        </pc:sldMkLst>
        <pc:spChg chg="mod">
          <ac:chgData name="Peggy Blum" userId="32722c860e228486" providerId="LiveId" clId="{3274A324-038E-4637-A905-FA10D8F5758F}" dt="2020-10-24T21:13:12.380" v="609" actId="20577"/>
          <ac:spMkLst>
            <pc:docMk/>
            <pc:sldMk cId="3398216503" sldId="288"/>
            <ac:spMk id="3" creationId="{9BF1B5AD-BC60-4373-8D05-F420CE0D8EA4}"/>
          </ac:spMkLst>
        </pc:spChg>
        <pc:spChg chg="mod">
          <ac:chgData name="Peggy Blum" userId="32722c860e228486" providerId="LiveId" clId="{3274A324-038E-4637-A905-FA10D8F5758F}" dt="2020-10-24T21:04:14.301" v="342" actId="20577"/>
          <ac:spMkLst>
            <pc:docMk/>
            <pc:sldMk cId="3398216503" sldId="288"/>
            <ac:spMk id="7" creationId="{0DB2E712-8822-4460-9CA1-D8BECBD26FC2}"/>
          </ac:spMkLst>
        </pc:spChg>
        <pc:spChg chg="add del">
          <ac:chgData name="Peggy Blum" userId="32722c860e228486" providerId="LiveId" clId="{3274A324-038E-4637-A905-FA10D8F5758F}" dt="2020-10-24T21:11:37.237" v="518" actId="22"/>
          <ac:spMkLst>
            <pc:docMk/>
            <pc:sldMk cId="3398216503" sldId="288"/>
            <ac:spMk id="8" creationId="{A6D7E5AC-B86B-4338-8633-B99F192B90AD}"/>
          </ac:spMkLst>
        </pc:spChg>
      </pc:sldChg>
      <pc:sldChg chg="addSp delSp modSp mod">
        <pc:chgData name="Peggy Blum" userId="32722c860e228486" providerId="LiveId" clId="{3274A324-038E-4637-A905-FA10D8F5758F}" dt="2020-10-24T21:08:27.987" v="398" actId="26606"/>
        <pc:sldMkLst>
          <pc:docMk/>
          <pc:sldMk cId="2128052091" sldId="289"/>
        </pc:sldMkLst>
        <pc:spChg chg="mod">
          <ac:chgData name="Peggy Blum" userId="32722c860e228486" providerId="LiveId" clId="{3274A324-038E-4637-A905-FA10D8F5758F}" dt="2020-10-24T21:08:27.987" v="398" actId="26606"/>
          <ac:spMkLst>
            <pc:docMk/>
            <pc:sldMk cId="2128052091" sldId="289"/>
            <ac:spMk id="7" creationId="{0DB2E712-8822-4460-9CA1-D8BECBD26FC2}"/>
          </ac:spMkLst>
        </pc:spChg>
        <pc:spChg chg="mod">
          <ac:chgData name="Peggy Blum" userId="32722c860e228486" providerId="LiveId" clId="{3274A324-038E-4637-A905-FA10D8F5758F}" dt="2020-10-24T21:08:27.987" v="398" actId="26606"/>
          <ac:spMkLst>
            <pc:docMk/>
            <pc:sldMk cId="2128052091" sldId="289"/>
            <ac:spMk id="8" creationId="{C74FD992-9DE8-44F1-8E06-26A41E381C9D}"/>
          </ac:spMkLst>
        </pc:spChg>
        <pc:spChg chg="del">
          <ac:chgData name="Peggy Blum" userId="32722c860e228486" providerId="LiveId" clId="{3274A324-038E-4637-A905-FA10D8F5758F}" dt="2020-10-24T21:08:27.987" v="398" actId="26606"/>
          <ac:spMkLst>
            <pc:docMk/>
            <pc:sldMk cId="2128052091" sldId="289"/>
            <ac:spMk id="14" creationId="{B0890400-BB8B-4A44-AB63-65C7CA223EBA}"/>
          </ac:spMkLst>
        </pc:spChg>
        <pc:spChg chg="add">
          <ac:chgData name="Peggy Blum" userId="32722c860e228486" providerId="LiveId" clId="{3274A324-038E-4637-A905-FA10D8F5758F}" dt="2020-10-24T21:08:27.987" v="398" actId="26606"/>
          <ac:spMkLst>
            <pc:docMk/>
            <pc:sldMk cId="2128052091" sldId="289"/>
            <ac:spMk id="21" creationId="{3A8EC506-B1DA-46A1-B44D-774E68468E13}"/>
          </ac:spMkLst>
        </pc:spChg>
        <pc:spChg chg="add">
          <ac:chgData name="Peggy Blum" userId="32722c860e228486" providerId="LiveId" clId="{3274A324-038E-4637-A905-FA10D8F5758F}" dt="2020-10-24T21:08:27.987" v="398" actId="26606"/>
          <ac:spMkLst>
            <pc:docMk/>
            <pc:sldMk cId="2128052091" sldId="289"/>
            <ac:spMk id="23" creationId="{BFF30785-305E-45D7-984F-5AA93D3CA561}"/>
          </ac:spMkLst>
        </pc:spChg>
        <pc:spChg chg="add">
          <ac:chgData name="Peggy Blum" userId="32722c860e228486" providerId="LiveId" clId="{3274A324-038E-4637-A905-FA10D8F5758F}" dt="2020-10-24T21:08:27.987" v="398" actId="26606"/>
          <ac:spMkLst>
            <pc:docMk/>
            <pc:sldMk cId="2128052091" sldId="289"/>
            <ac:spMk id="27" creationId="{2A85F7B3-F4E6-4FBF-B74E-43CAB468F500}"/>
          </ac:spMkLst>
        </pc:spChg>
        <pc:picChg chg="add mod ord">
          <ac:chgData name="Peggy Blum" userId="32722c860e228486" providerId="LiveId" clId="{3274A324-038E-4637-A905-FA10D8F5758F}" dt="2020-10-24T21:08:27.987" v="398" actId="26606"/>
          <ac:picMkLst>
            <pc:docMk/>
            <pc:sldMk cId="2128052091" sldId="289"/>
            <ac:picMk id="4" creationId="{4E2174AC-4146-48A6-B32E-C1113F2D776F}"/>
          </ac:picMkLst>
        </pc:picChg>
        <pc:cxnChg chg="del">
          <ac:chgData name="Peggy Blum" userId="32722c860e228486" providerId="LiveId" clId="{3274A324-038E-4637-A905-FA10D8F5758F}" dt="2020-10-24T21:08:27.987" v="398" actId="26606"/>
          <ac:cxnSpMkLst>
            <pc:docMk/>
            <pc:sldMk cId="2128052091" sldId="289"/>
            <ac:cxnSpMk id="12" creationId="{B821C225-5C4D-4168-90AF-3D263D72CBA2}"/>
          </ac:cxnSpMkLst>
        </pc:cxnChg>
        <pc:cxnChg chg="del">
          <ac:chgData name="Peggy Blum" userId="32722c860e228486" providerId="LiveId" clId="{3274A324-038E-4637-A905-FA10D8F5758F}" dt="2020-10-24T21:08:27.987" v="398" actId="26606"/>
          <ac:cxnSpMkLst>
            <pc:docMk/>
            <pc:sldMk cId="2128052091" sldId="289"/>
            <ac:cxnSpMk id="16" creationId="{4D39B797-CDC6-4529-8A36-9CBFC9816337}"/>
          </ac:cxnSpMkLst>
        </pc:cxnChg>
        <pc:cxnChg chg="add">
          <ac:chgData name="Peggy Blum" userId="32722c860e228486" providerId="LiveId" clId="{3274A324-038E-4637-A905-FA10D8F5758F}" dt="2020-10-24T21:08:27.987" v="398" actId="26606"/>
          <ac:cxnSpMkLst>
            <pc:docMk/>
            <pc:sldMk cId="2128052091" sldId="289"/>
            <ac:cxnSpMk id="25" creationId="{15E01FA5-D766-43CA-A83D-E7CF3F04E96F}"/>
          </ac:cxnSpMkLst>
        </pc:cxnChg>
        <pc:cxnChg chg="add">
          <ac:chgData name="Peggy Blum" userId="32722c860e228486" providerId="LiveId" clId="{3274A324-038E-4637-A905-FA10D8F5758F}" dt="2020-10-24T21:08:27.987" v="398" actId="26606"/>
          <ac:cxnSpMkLst>
            <pc:docMk/>
            <pc:sldMk cId="2128052091" sldId="289"/>
            <ac:cxnSpMk id="29" creationId="{73741D5B-1709-4CDB-963A-CC3C749412B8}"/>
          </ac:cxnSpMkLst>
        </pc:cxnChg>
      </pc:sldChg>
      <pc:sldChg chg="addSp delSp modSp add mod">
        <pc:chgData name="Peggy Blum" userId="32722c860e228486" providerId="LiveId" clId="{3274A324-038E-4637-A905-FA10D8F5758F}" dt="2020-10-24T21:29:25.854" v="664" actId="26606"/>
        <pc:sldMkLst>
          <pc:docMk/>
          <pc:sldMk cId="3918884250" sldId="290"/>
        </pc:sldMkLst>
        <pc:spChg chg="ord">
          <ac:chgData name="Peggy Blum" userId="32722c860e228486" providerId="LiveId" clId="{3274A324-038E-4637-A905-FA10D8F5758F}" dt="2020-10-24T21:15:25.089" v="632" actId="26606"/>
          <ac:spMkLst>
            <pc:docMk/>
            <pc:sldMk cId="3918884250" sldId="290"/>
            <ac:spMk id="3" creationId="{9BF1B5AD-BC60-4373-8D05-F420CE0D8EA4}"/>
          </ac:spMkLst>
        </pc:spChg>
        <pc:spChg chg="mod">
          <ac:chgData name="Peggy Blum" userId="32722c860e228486" providerId="LiveId" clId="{3274A324-038E-4637-A905-FA10D8F5758F}" dt="2020-10-24T21:29:25.854" v="664" actId="26606"/>
          <ac:spMkLst>
            <pc:docMk/>
            <pc:sldMk cId="3918884250" sldId="290"/>
            <ac:spMk id="7" creationId="{0DB2E712-8822-4460-9CA1-D8BECBD26FC2}"/>
          </ac:spMkLst>
        </pc:spChg>
        <pc:spChg chg="mod">
          <ac:chgData name="Peggy Blum" userId="32722c860e228486" providerId="LiveId" clId="{3274A324-038E-4637-A905-FA10D8F5758F}" dt="2020-10-24T21:29:12.068" v="660" actId="21"/>
          <ac:spMkLst>
            <pc:docMk/>
            <pc:sldMk cId="3918884250" sldId="290"/>
            <ac:spMk id="8" creationId="{C74FD992-9DE8-44F1-8E06-26A41E381C9D}"/>
          </ac:spMkLst>
        </pc:spChg>
        <pc:spChg chg="del">
          <ac:chgData name="Peggy Blum" userId="32722c860e228486" providerId="LiveId" clId="{3274A324-038E-4637-A905-FA10D8F5758F}" dt="2020-10-24T21:15:25.089" v="632" actId="26606"/>
          <ac:spMkLst>
            <pc:docMk/>
            <pc:sldMk cId="3918884250" sldId="290"/>
            <ac:spMk id="14" creationId="{B0890400-BB8B-4A44-AB63-65C7CA223EBA}"/>
          </ac:spMkLst>
        </pc:spChg>
        <pc:spChg chg="add del">
          <ac:chgData name="Peggy Blum" userId="32722c860e228486" providerId="LiveId" clId="{3274A324-038E-4637-A905-FA10D8F5758F}" dt="2020-10-24T21:29:25.854" v="664" actId="26606"/>
          <ac:spMkLst>
            <pc:docMk/>
            <pc:sldMk cId="3918884250" sldId="290"/>
            <ac:spMk id="23" creationId="{B0890400-BB8B-4A44-AB63-65C7CA223EBA}"/>
          </ac:spMkLst>
        </pc:spChg>
        <pc:spChg chg="add">
          <ac:chgData name="Peggy Blum" userId="32722c860e228486" providerId="LiveId" clId="{3274A324-038E-4637-A905-FA10D8F5758F}" dt="2020-10-24T21:29:25.854" v="664" actId="26606"/>
          <ac:spMkLst>
            <pc:docMk/>
            <pc:sldMk cId="3918884250" sldId="290"/>
            <ac:spMk id="30" creationId="{3A8EC506-B1DA-46A1-B44D-774E68468E13}"/>
          </ac:spMkLst>
        </pc:spChg>
        <pc:spChg chg="add">
          <ac:chgData name="Peggy Blum" userId="32722c860e228486" providerId="LiveId" clId="{3274A324-038E-4637-A905-FA10D8F5758F}" dt="2020-10-24T21:29:25.854" v="664" actId="26606"/>
          <ac:spMkLst>
            <pc:docMk/>
            <pc:sldMk cId="3918884250" sldId="290"/>
            <ac:spMk id="32" creationId="{BFF30785-305E-45D7-984F-5AA93D3CA561}"/>
          </ac:spMkLst>
        </pc:spChg>
        <pc:spChg chg="add">
          <ac:chgData name="Peggy Blum" userId="32722c860e228486" providerId="LiveId" clId="{3274A324-038E-4637-A905-FA10D8F5758F}" dt="2020-10-24T21:29:25.854" v="664" actId="26606"/>
          <ac:spMkLst>
            <pc:docMk/>
            <pc:sldMk cId="3918884250" sldId="290"/>
            <ac:spMk id="36" creationId="{2A85F7B3-F4E6-4FBF-B74E-43CAB468F500}"/>
          </ac:spMkLst>
        </pc:spChg>
        <pc:picChg chg="add mod ord">
          <ac:chgData name="Peggy Blum" userId="32722c860e228486" providerId="LiveId" clId="{3274A324-038E-4637-A905-FA10D8F5758F}" dt="2020-10-24T21:29:25.854" v="664" actId="26606"/>
          <ac:picMkLst>
            <pc:docMk/>
            <pc:sldMk cId="3918884250" sldId="290"/>
            <ac:picMk id="4" creationId="{0CE8E44E-63C7-48D8-9F57-0879C3F85528}"/>
          </ac:picMkLst>
        </pc:picChg>
        <pc:cxnChg chg="del">
          <ac:chgData name="Peggy Blum" userId="32722c860e228486" providerId="LiveId" clId="{3274A324-038E-4637-A905-FA10D8F5758F}" dt="2020-10-24T21:15:25.089" v="632" actId="26606"/>
          <ac:cxnSpMkLst>
            <pc:docMk/>
            <pc:sldMk cId="3918884250" sldId="290"/>
            <ac:cxnSpMk id="12" creationId="{B821C225-5C4D-4168-90AF-3D263D72CBA2}"/>
          </ac:cxnSpMkLst>
        </pc:cxnChg>
        <pc:cxnChg chg="del">
          <ac:chgData name="Peggy Blum" userId="32722c860e228486" providerId="LiveId" clId="{3274A324-038E-4637-A905-FA10D8F5758F}" dt="2020-10-24T21:15:25.089" v="632" actId="26606"/>
          <ac:cxnSpMkLst>
            <pc:docMk/>
            <pc:sldMk cId="3918884250" sldId="290"/>
            <ac:cxnSpMk id="16" creationId="{4D39B797-CDC6-4529-8A36-9CBFC9816337}"/>
          </ac:cxnSpMkLst>
        </pc:cxnChg>
        <pc:cxnChg chg="add del">
          <ac:chgData name="Peggy Blum" userId="32722c860e228486" providerId="LiveId" clId="{3274A324-038E-4637-A905-FA10D8F5758F}" dt="2020-10-24T21:29:25.854" v="664" actId="26606"/>
          <ac:cxnSpMkLst>
            <pc:docMk/>
            <pc:sldMk cId="3918884250" sldId="290"/>
            <ac:cxnSpMk id="21" creationId="{B821C225-5C4D-4168-90AF-3D263D72CBA2}"/>
          </ac:cxnSpMkLst>
        </pc:cxnChg>
        <pc:cxnChg chg="add del">
          <ac:chgData name="Peggy Blum" userId="32722c860e228486" providerId="LiveId" clId="{3274A324-038E-4637-A905-FA10D8F5758F}" dt="2020-10-24T21:29:25.854" v="664" actId="26606"/>
          <ac:cxnSpMkLst>
            <pc:docMk/>
            <pc:sldMk cId="3918884250" sldId="290"/>
            <ac:cxnSpMk id="25" creationId="{4D39B797-CDC6-4529-8A36-9CBFC9816337}"/>
          </ac:cxnSpMkLst>
        </pc:cxnChg>
        <pc:cxnChg chg="add">
          <ac:chgData name="Peggy Blum" userId="32722c860e228486" providerId="LiveId" clId="{3274A324-038E-4637-A905-FA10D8F5758F}" dt="2020-10-24T21:29:25.854" v="664" actId="26606"/>
          <ac:cxnSpMkLst>
            <pc:docMk/>
            <pc:sldMk cId="3918884250" sldId="290"/>
            <ac:cxnSpMk id="34" creationId="{15E01FA5-D766-43CA-A83D-E7CF3F04E96F}"/>
          </ac:cxnSpMkLst>
        </pc:cxnChg>
        <pc:cxnChg chg="add">
          <ac:chgData name="Peggy Blum" userId="32722c860e228486" providerId="LiveId" clId="{3274A324-038E-4637-A905-FA10D8F5758F}" dt="2020-10-24T21:29:25.854" v="664" actId="26606"/>
          <ac:cxnSpMkLst>
            <pc:docMk/>
            <pc:sldMk cId="3918884250" sldId="290"/>
            <ac:cxnSpMk id="38" creationId="{73741D5B-1709-4CDB-963A-CC3C749412B8}"/>
          </ac:cxnSpMkLst>
        </pc:cxnChg>
      </pc:sldChg>
      <pc:sldChg chg="modSp add del mod">
        <pc:chgData name="Peggy Blum" userId="32722c860e228486" providerId="LiveId" clId="{3274A324-038E-4637-A905-FA10D8F5758F}" dt="2020-10-24T21:15:41.314" v="633" actId="2696"/>
        <pc:sldMkLst>
          <pc:docMk/>
          <pc:sldMk cId="775041428" sldId="291"/>
        </pc:sldMkLst>
        <pc:spChg chg="mod">
          <ac:chgData name="Peggy Blum" userId="32722c860e228486" providerId="LiveId" clId="{3274A324-038E-4637-A905-FA10D8F5758F}" dt="2020-10-24T21:05:03.813" v="381" actId="20577"/>
          <ac:spMkLst>
            <pc:docMk/>
            <pc:sldMk cId="775041428" sldId="291"/>
            <ac:spMk id="7" creationId="{0DB2E712-8822-4460-9CA1-D8BECBD26FC2}"/>
          </ac:spMkLst>
        </pc:spChg>
      </pc:sldChg>
      <pc:sldChg chg="add">
        <pc:chgData name="Peggy Blum" userId="32722c860e228486" providerId="LiveId" clId="{3274A324-038E-4637-A905-FA10D8F5758F}" dt="2020-10-24T21:09:24.017" v="399" actId="2890"/>
        <pc:sldMkLst>
          <pc:docMk/>
          <pc:sldMk cId="3342650789" sldId="292"/>
        </pc:sldMkLst>
      </pc:sldChg>
      <pc:sldChg chg="modSp add del mod">
        <pc:chgData name="Peggy Blum" userId="32722c860e228486" providerId="LiveId" clId="{3274A324-038E-4637-A905-FA10D8F5758F}" dt="2020-10-24T21:32:16.510" v="674" actId="2696"/>
        <pc:sldMkLst>
          <pc:docMk/>
          <pc:sldMk cId="1073845119" sldId="293"/>
        </pc:sldMkLst>
        <pc:spChg chg="mod">
          <ac:chgData name="Peggy Blum" userId="32722c860e228486" providerId="LiveId" clId="{3274A324-038E-4637-A905-FA10D8F5758F}" dt="2020-10-24T21:31:30.260" v="673" actId="20577"/>
          <ac:spMkLst>
            <pc:docMk/>
            <pc:sldMk cId="1073845119" sldId="293"/>
            <ac:spMk id="7" creationId="{0DB2E712-8822-4460-9CA1-D8BECBD26FC2}"/>
          </ac:spMkLst>
        </pc:spChg>
      </pc:sldChg>
      <pc:sldChg chg="addSp delSp modSp add mod">
        <pc:chgData name="Peggy Blum" userId="32722c860e228486" providerId="LiveId" clId="{3274A324-038E-4637-A905-FA10D8F5758F}" dt="2020-10-24T21:33:41.035" v="684" actId="26606"/>
        <pc:sldMkLst>
          <pc:docMk/>
          <pc:sldMk cId="2286755526" sldId="293"/>
        </pc:sldMkLst>
        <pc:spChg chg="mod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7" creationId="{0DB2E712-8822-4460-9CA1-D8BECBD26FC2}"/>
          </ac:spMkLst>
        </pc:spChg>
        <pc:spChg chg="del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30" creationId="{3A8EC506-B1DA-46A1-B44D-774E68468E13}"/>
          </ac:spMkLst>
        </pc:spChg>
        <pc:spChg chg="del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32" creationId="{BFF30785-305E-45D7-984F-5AA93D3CA561}"/>
          </ac:spMkLst>
        </pc:spChg>
        <pc:spChg chg="del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36" creationId="{2A85F7B3-F4E6-4FBF-B74E-43CAB468F500}"/>
          </ac:spMkLst>
        </pc:spChg>
        <pc:spChg chg="add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43" creationId="{3A8EC506-B1DA-46A1-B44D-774E68468E13}"/>
          </ac:spMkLst>
        </pc:spChg>
        <pc:spChg chg="add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45" creationId="{BFF30785-305E-45D7-984F-5AA93D3CA561}"/>
          </ac:spMkLst>
        </pc:spChg>
        <pc:spChg chg="add">
          <ac:chgData name="Peggy Blum" userId="32722c860e228486" providerId="LiveId" clId="{3274A324-038E-4637-A905-FA10D8F5758F}" dt="2020-10-24T21:33:41.035" v="684" actId="26606"/>
          <ac:spMkLst>
            <pc:docMk/>
            <pc:sldMk cId="2286755526" sldId="293"/>
            <ac:spMk id="49" creationId="{CA73784B-AC76-4BAD-93AF-C72D0EDFD715}"/>
          </ac:spMkLst>
        </pc:spChg>
        <pc:picChg chg="del">
          <ac:chgData name="Peggy Blum" userId="32722c860e228486" providerId="LiveId" clId="{3274A324-038E-4637-A905-FA10D8F5758F}" dt="2020-10-24T21:33:06.843" v="680" actId="21"/>
          <ac:picMkLst>
            <pc:docMk/>
            <pc:sldMk cId="2286755526" sldId="293"/>
            <ac:picMk id="4" creationId="{0CE8E44E-63C7-48D8-9F57-0879C3F85528}"/>
          </ac:picMkLst>
        </pc:picChg>
        <pc:picChg chg="add mod ord">
          <ac:chgData name="Peggy Blum" userId="32722c860e228486" providerId="LiveId" clId="{3274A324-038E-4637-A905-FA10D8F5758F}" dt="2020-10-24T21:33:41.035" v="684" actId="26606"/>
          <ac:picMkLst>
            <pc:docMk/>
            <pc:sldMk cId="2286755526" sldId="293"/>
            <ac:picMk id="5" creationId="{38E94C04-5EAF-4C2F-A95A-5A995921DDF9}"/>
          </ac:picMkLst>
        </pc:picChg>
        <pc:cxnChg chg="del">
          <ac:chgData name="Peggy Blum" userId="32722c860e228486" providerId="LiveId" clId="{3274A324-038E-4637-A905-FA10D8F5758F}" dt="2020-10-24T21:33:41.035" v="684" actId="26606"/>
          <ac:cxnSpMkLst>
            <pc:docMk/>
            <pc:sldMk cId="2286755526" sldId="293"/>
            <ac:cxnSpMk id="34" creationId="{15E01FA5-D766-43CA-A83D-E7CF3F04E96F}"/>
          </ac:cxnSpMkLst>
        </pc:cxnChg>
        <pc:cxnChg chg="del">
          <ac:chgData name="Peggy Blum" userId="32722c860e228486" providerId="LiveId" clId="{3274A324-038E-4637-A905-FA10D8F5758F}" dt="2020-10-24T21:33:41.035" v="684" actId="26606"/>
          <ac:cxnSpMkLst>
            <pc:docMk/>
            <pc:sldMk cId="2286755526" sldId="293"/>
            <ac:cxnSpMk id="38" creationId="{73741D5B-1709-4CDB-963A-CC3C749412B8}"/>
          </ac:cxnSpMkLst>
        </pc:cxnChg>
        <pc:cxnChg chg="add">
          <ac:chgData name="Peggy Blum" userId="32722c860e228486" providerId="LiveId" clId="{3274A324-038E-4637-A905-FA10D8F5758F}" dt="2020-10-24T21:33:41.035" v="684" actId="26606"/>
          <ac:cxnSpMkLst>
            <pc:docMk/>
            <pc:sldMk cId="2286755526" sldId="293"/>
            <ac:cxnSpMk id="47" creationId="{15E01FA5-D766-43CA-A83D-E7CF3F04E96F}"/>
          </ac:cxnSpMkLst>
        </pc:cxnChg>
        <pc:cxnChg chg="add">
          <ac:chgData name="Peggy Blum" userId="32722c860e228486" providerId="LiveId" clId="{3274A324-038E-4637-A905-FA10D8F5758F}" dt="2020-10-24T21:33:41.035" v="684" actId="26606"/>
          <ac:cxnSpMkLst>
            <pc:docMk/>
            <pc:sldMk cId="2286755526" sldId="293"/>
            <ac:cxnSpMk id="51" creationId="{811DCF04-0C7C-44FC-8246-FC8D736B1A71}"/>
          </ac:cxnSpMkLst>
        </pc:cxnChg>
      </pc:sldChg>
      <pc:sldChg chg="modSp add del mod">
        <pc:chgData name="Peggy Blum" userId="32722c860e228486" providerId="LiveId" clId="{3274A324-038E-4637-A905-FA10D8F5758F}" dt="2020-10-24T21:30:44.026" v="666" actId="2696"/>
        <pc:sldMkLst>
          <pc:docMk/>
          <pc:sldMk cId="2338145244" sldId="293"/>
        </pc:sldMkLst>
        <pc:spChg chg="mod">
          <ac:chgData name="Peggy Blum" userId="32722c860e228486" providerId="LiveId" clId="{3274A324-038E-4637-A905-FA10D8F5758F}" dt="2020-10-24T21:15:51.207" v="643" actId="20577"/>
          <ac:spMkLst>
            <pc:docMk/>
            <pc:sldMk cId="2338145244" sldId="293"/>
            <ac:spMk id="7" creationId="{0DB2E712-8822-4460-9CA1-D8BECBD26FC2}"/>
          </ac:spMkLst>
        </pc:spChg>
        <pc:spChg chg="mod">
          <ac:chgData name="Peggy Blum" userId="32722c860e228486" providerId="LiveId" clId="{3274A324-038E-4637-A905-FA10D8F5758F}" dt="2020-10-24T21:29:43.132" v="665" actId="21"/>
          <ac:spMkLst>
            <pc:docMk/>
            <pc:sldMk cId="2338145244" sldId="293"/>
            <ac:spMk id="8" creationId="{C74FD992-9DE8-44F1-8E06-26A41E381C9D}"/>
          </ac:spMkLst>
        </pc:spChg>
      </pc:sldChg>
      <pc:sldChg chg="modSp add del mod">
        <pc:chgData name="Peggy Blum" userId="32722c860e228486" providerId="LiveId" clId="{3274A324-038E-4637-A905-FA10D8F5758F}" dt="2020-10-24T21:26:28.030" v="659" actId="2696"/>
        <pc:sldMkLst>
          <pc:docMk/>
          <pc:sldMk cId="3672711423" sldId="294"/>
        </pc:sldMkLst>
        <pc:spChg chg="mod">
          <ac:chgData name="Peggy Blum" userId="32722c860e228486" providerId="LiveId" clId="{3274A324-038E-4637-A905-FA10D8F5758F}" dt="2020-10-24T21:23:55.187" v="650" actId="20577"/>
          <ac:spMkLst>
            <pc:docMk/>
            <pc:sldMk cId="3672711423" sldId="294"/>
            <ac:spMk id="7" creationId="{0DB2E712-8822-4460-9CA1-D8BECBD26FC2}"/>
          </ac:spMkLst>
        </pc:spChg>
        <pc:spChg chg="mod">
          <ac:chgData name="Peggy Blum" userId="32722c860e228486" providerId="LiveId" clId="{3274A324-038E-4637-A905-FA10D8F5758F}" dt="2020-10-24T21:24:01.808" v="651" actId="21"/>
          <ac:spMkLst>
            <pc:docMk/>
            <pc:sldMk cId="3672711423" sldId="294"/>
            <ac:spMk id="8" creationId="{C74FD992-9DE8-44F1-8E06-26A41E381C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42979ACE-41CA-4910-9852-9FC3C3340F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The majority of unprecedented growth in textile waste is driven by fast fashion and consumer behavior. In what ways can you properly dispose of your unwanted clothing?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CB8EA10-C996-4293-BC21-0E0274110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Think Piece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After a proper analysis, determine if your favorite clothing brand is truly a sustainable brand or if it is just greenwashing.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/>
              <a:t>Are you surprised by the results?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CB4DC48-B609-4907-AE15-F0DD08341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5" b="72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11: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END of use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7185375-02BE-41AA-8D72-566EC9505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7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4" name="Rectangle 76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34" y="640080"/>
            <a:ext cx="629368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4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happens when </a:t>
            </a:r>
            <a:br>
              <a:rPr lang="en-US" sz="4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piece of clothing </a:t>
            </a:r>
            <a:br>
              <a:rPr lang="en-US" sz="4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is no longer wanted?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C22DC09-42D8-4E65-A24F-7E3483F3C0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742" y="600993"/>
            <a:ext cx="3731822" cy="5597733"/>
          </a:xfrm>
          <a:prstGeom prst="rect">
            <a:avLst/>
          </a:prstGeom>
        </p:spPr>
      </p:pic>
      <p:cxnSp>
        <p:nvCxnSpPr>
          <p:cNvPr id="85" name="Straight Connector 78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B31245C-86AE-4A70-8087-14E3C4756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73336A-61E2-4237-964A-AAAF5C565D1D}"/>
              </a:ext>
            </a:extLst>
          </p:cNvPr>
          <p:cNvSpPr txBox="1"/>
          <p:nvPr/>
        </p:nvSpPr>
        <p:spPr>
          <a:xfrm>
            <a:off x="896075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3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b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The disposal of unwanted clothing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7D19C95-FDCC-47FD-828F-0AF89AD65725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D1E0CA4-CB2A-4F1D-95D9-954B10E90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E9CB64-57F8-4BEB-84DA-F27011C6BE74}"/>
              </a:ext>
            </a:extLst>
          </p:cNvPr>
          <p:cNvSpPr txBox="1"/>
          <p:nvPr/>
        </p:nvSpPr>
        <p:spPr>
          <a:xfrm>
            <a:off x="4625769" y="621098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7759F1-8C59-4D22-8922-A739A5E2A1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5769" y="2106193"/>
            <a:ext cx="7253022" cy="261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13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Extended producer responsibility</a:t>
            </a:r>
          </a:p>
        </p:txBody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Extended Producer Responsibility (EPR) is a government policy approach where producers take responsibility for the entire life cycle of the products they produce and sell in the market.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673C8E1-1B92-445E-BA8A-2993D6708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A85F7B3-F4E6-4FBF-B74E-43CAB468F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480940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Circular </a:t>
            </a:r>
            <a:b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Take</a:t>
            </a:r>
            <a:r>
              <a:rPr lang="en-US" sz="40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40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back program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741D5B-1709-4CDB-963A-CC3C74941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475488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F1B5AD-BC60-4373-8D05-F420CE0D8EA4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FD992-9DE8-44F1-8E06-26A41E381C9D}"/>
              </a:ext>
            </a:extLst>
          </p:cNvPr>
          <p:cNvSpPr txBox="1"/>
          <p:nvPr/>
        </p:nvSpPr>
        <p:spPr>
          <a:xfrm>
            <a:off x="4784272" y="2391756"/>
            <a:ext cx="609755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B3BC462-9953-4A5C-8A3E-9B1720A66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9FB9D-081D-4FDB-8B2F-7675CF13B35B}"/>
              </a:ext>
            </a:extLst>
          </p:cNvPr>
          <p:cNvSpPr txBox="1"/>
          <p:nvPr/>
        </p:nvSpPr>
        <p:spPr>
          <a:xfrm>
            <a:off x="5859671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F826C-C95E-492D-ADBA-63E235115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671" y="724013"/>
            <a:ext cx="591559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5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Recycling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B0F0"/>
                </a:solidFill>
              </a:rPr>
              <a:t>Closed-loop recycling process</a:t>
            </a:r>
          </a:p>
          <a:p>
            <a:pPr marL="0" indent="0">
              <a:buNone/>
            </a:pPr>
            <a:r>
              <a:rPr lang="en-US" sz="2000" dirty="0"/>
              <a:t>The retailer or manufacturer has an end-of-use process in place and reuses collected items for products within its organization.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B0F0"/>
                </a:solidFill>
              </a:rPr>
              <a:t>Open-loop recycling process </a:t>
            </a:r>
          </a:p>
          <a:p>
            <a:r>
              <a:rPr lang="en-GB" sz="2000" dirty="0"/>
              <a:t>Clothing and textiles are collected, sorted, and processed, ultimately to be reused in various industries.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33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UPCYCLE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Upcycle:</a:t>
            </a:r>
            <a:r>
              <a:rPr lang="en-GB" sz="2000" dirty="0"/>
              <a:t> Reuse discarded objects or material in such a way as to create a product of higher quality or value than the original. </a:t>
            </a:r>
            <a:r>
              <a:rPr lang="en-GB" sz="1400" dirty="0"/>
              <a:t>Oxford Dictionary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8E44E-63C7-48D8-9F57-0879C3F855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204" y="1882506"/>
            <a:ext cx="2766002" cy="387278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1E07A4E-7193-4066-B870-C5239A5637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DF1FB-1490-41A0-BA19-B258B61450D2}"/>
              </a:ext>
            </a:extLst>
          </p:cNvPr>
          <p:cNvSpPr txBox="1"/>
          <p:nvPr/>
        </p:nvSpPr>
        <p:spPr>
          <a:xfrm>
            <a:off x="6020926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F6C92-5105-4C3D-B880-9754929F5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926" y="1882506"/>
            <a:ext cx="2766278" cy="3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2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AE46D9-AF25-4857-9420-81AA89B7E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UPMADE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22F4-598A-47E6-AE0A-2FC5FBDC4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Upmade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software enables brands and manufacturers to apply industrial upcycling methods to their production models.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188321-449E-43C1-8D88-BB5E9EC56C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922" y="1580007"/>
            <a:ext cx="4526278" cy="402336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65417F5-02E9-4C0A-AE5C-D66A4C2E59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F23196-CA26-44CD-987E-464EC374D9AB}"/>
              </a:ext>
            </a:extLst>
          </p:cNvPr>
          <p:cNvSpPr txBox="1"/>
          <p:nvPr/>
        </p:nvSpPr>
        <p:spPr>
          <a:xfrm>
            <a:off x="6217922" y="619872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1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391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Gothic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 what happens when  a piece of clothing  is no longer wanted?</vt:lpstr>
      <vt:lpstr> The disposal of unwanted clothing</vt:lpstr>
      <vt:lpstr>Extended producer responsibility</vt:lpstr>
      <vt:lpstr>Circular  Take-back program</vt:lpstr>
      <vt:lpstr>Recycling</vt:lpstr>
      <vt:lpstr>UPCYCLE</vt:lpstr>
      <vt:lpstr>UPMADE</vt:lpstr>
      <vt:lpstr>Think Piece</vt:lpstr>
      <vt:lpstr>Think Piece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14</cp:revision>
  <dcterms:created xsi:type="dcterms:W3CDTF">2020-11-11T17:50:12Z</dcterms:created>
  <dcterms:modified xsi:type="dcterms:W3CDTF">2021-03-12T18:07:54Z</dcterms:modified>
</cp:coreProperties>
</file>