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67" r:id="rId3"/>
    <p:sldId id="290" r:id="rId4"/>
    <p:sldId id="293" r:id="rId5"/>
    <p:sldId id="294" r:id="rId6"/>
    <p:sldId id="295" r:id="rId7"/>
    <p:sldId id="296" r:id="rId8"/>
    <p:sldId id="266" r:id="rId9"/>
    <p:sldId id="29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5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6459B-4AB4-41A8-A24E-B80570210B35}" v="1" dt="2020-11-11T17:51:51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594EDE41-9060-4678-88EE-11F82113F80B}"/>
    <pc:docChg chg="custSel addSld delSld modSld sldOrd">
      <pc:chgData name="Peggy Blum" userId="32722c860e228486" providerId="LiveId" clId="{594EDE41-9060-4678-88EE-11F82113F80B}" dt="2020-10-24T21:57:49.140" v="446" actId="26606"/>
      <pc:docMkLst>
        <pc:docMk/>
      </pc:docMkLst>
      <pc:sldChg chg="modSp mod">
        <pc:chgData name="Peggy Blum" userId="32722c860e228486" providerId="LiveId" clId="{594EDE41-9060-4678-88EE-11F82113F80B}" dt="2020-10-24T21:46:01.243" v="49" actId="20577"/>
        <pc:sldMkLst>
          <pc:docMk/>
          <pc:sldMk cId="4220882291" sldId="267"/>
        </pc:sldMkLst>
        <pc:spChg chg="mod">
          <ac:chgData name="Peggy Blum" userId="32722c860e228486" providerId="LiveId" clId="{594EDE41-9060-4678-88EE-11F82113F80B}" dt="2020-10-24T21:46:01.243" v="49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del">
        <pc:chgData name="Peggy Blum" userId="32722c860e228486" providerId="LiveId" clId="{594EDE41-9060-4678-88EE-11F82113F80B}" dt="2020-10-24T21:45:15.267" v="5" actId="2696"/>
        <pc:sldMkLst>
          <pc:docMk/>
          <pc:sldMk cId="3254739367" sldId="283"/>
        </pc:sldMkLst>
      </pc:sldChg>
      <pc:sldChg chg="del">
        <pc:chgData name="Peggy Blum" userId="32722c860e228486" providerId="LiveId" clId="{594EDE41-9060-4678-88EE-11F82113F80B}" dt="2020-10-24T21:45:17.095" v="6" actId="2696"/>
        <pc:sldMkLst>
          <pc:docMk/>
          <pc:sldMk cId="3398216503" sldId="288"/>
        </pc:sldMkLst>
      </pc:sldChg>
      <pc:sldChg chg="del">
        <pc:chgData name="Peggy Blum" userId="32722c860e228486" providerId="LiveId" clId="{594EDE41-9060-4678-88EE-11F82113F80B}" dt="2020-10-24T21:46:14.063" v="50" actId="2696"/>
        <pc:sldMkLst>
          <pc:docMk/>
          <pc:sldMk cId="2128052091" sldId="289"/>
        </pc:sldMkLst>
      </pc:sldChg>
      <pc:sldChg chg="addSp delSp modSp mod">
        <pc:chgData name="Peggy Blum" userId="32722c860e228486" providerId="LiveId" clId="{594EDE41-9060-4678-88EE-11F82113F80B}" dt="2020-10-24T21:57:44.122" v="445" actId="26606"/>
        <pc:sldMkLst>
          <pc:docMk/>
          <pc:sldMk cId="3918884250" sldId="290"/>
        </pc:sldMkLst>
        <pc:spChg chg="mod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7" creationId="{0DB2E712-8822-4460-9CA1-D8BECBD26FC2}"/>
          </ac:spMkLst>
        </pc:spChg>
        <pc:spChg chg="del">
          <ac:chgData name="Peggy Blum" userId="32722c860e228486" providerId="LiveId" clId="{594EDE41-9060-4678-88EE-11F82113F80B}" dt="2020-10-24T21:47:41.826" v="55" actId="26606"/>
          <ac:spMkLst>
            <pc:docMk/>
            <pc:sldMk cId="3918884250" sldId="290"/>
            <ac:spMk id="30" creationId="{3A8EC506-B1DA-46A1-B44D-774E68468E13}"/>
          </ac:spMkLst>
        </pc:spChg>
        <pc:spChg chg="del">
          <ac:chgData name="Peggy Blum" userId="32722c860e228486" providerId="LiveId" clId="{594EDE41-9060-4678-88EE-11F82113F80B}" dt="2020-10-24T21:47:41.826" v="55" actId="26606"/>
          <ac:spMkLst>
            <pc:docMk/>
            <pc:sldMk cId="3918884250" sldId="290"/>
            <ac:spMk id="32" creationId="{BFF30785-305E-45D7-984F-5AA93D3CA561}"/>
          </ac:spMkLst>
        </pc:spChg>
        <pc:spChg chg="del">
          <ac:chgData name="Peggy Blum" userId="32722c860e228486" providerId="LiveId" clId="{594EDE41-9060-4678-88EE-11F82113F80B}" dt="2020-10-24T21:47:41.826" v="55" actId="26606"/>
          <ac:spMkLst>
            <pc:docMk/>
            <pc:sldMk cId="3918884250" sldId="290"/>
            <ac:spMk id="36" creationId="{2A85F7B3-F4E6-4FBF-B74E-43CAB468F500}"/>
          </ac:spMkLst>
        </pc:spChg>
        <pc:spChg chg="add del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43" creationId="{3A8EC506-B1DA-46A1-B44D-774E68468E13}"/>
          </ac:spMkLst>
        </pc:spChg>
        <pc:spChg chg="add del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45" creationId="{BFF30785-305E-45D7-984F-5AA93D3CA561}"/>
          </ac:spMkLst>
        </pc:spChg>
        <pc:spChg chg="add del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49" creationId="{CA73784B-AC76-4BAD-93AF-C72D0EDFD715}"/>
          </ac:spMkLst>
        </pc:spChg>
        <pc:spChg chg="add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56" creationId="{3A8EC506-B1DA-46A1-B44D-774E68468E13}"/>
          </ac:spMkLst>
        </pc:spChg>
        <pc:spChg chg="add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58" creationId="{BFF30785-305E-45D7-984F-5AA93D3CA561}"/>
          </ac:spMkLst>
        </pc:spChg>
        <pc:spChg chg="add">
          <ac:chgData name="Peggy Blum" userId="32722c860e228486" providerId="LiveId" clId="{594EDE41-9060-4678-88EE-11F82113F80B}" dt="2020-10-24T21:57:44.122" v="445" actId="26606"/>
          <ac:spMkLst>
            <pc:docMk/>
            <pc:sldMk cId="3918884250" sldId="290"/>
            <ac:spMk id="62" creationId="{2A85F7B3-F4E6-4FBF-B74E-43CAB468F500}"/>
          </ac:spMkLst>
        </pc:spChg>
        <pc:picChg chg="del">
          <ac:chgData name="Peggy Blum" userId="32722c860e228486" providerId="LiveId" clId="{594EDE41-9060-4678-88EE-11F82113F80B}" dt="2020-10-24T21:47:28.932" v="51" actId="21"/>
          <ac:picMkLst>
            <pc:docMk/>
            <pc:sldMk cId="3918884250" sldId="290"/>
            <ac:picMk id="4" creationId="{0CE8E44E-63C7-48D8-9F57-0879C3F85528}"/>
          </ac:picMkLst>
        </pc:picChg>
        <pc:picChg chg="add mod ord">
          <ac:chgData name="Peggy Blum" userId="32722c860e228486" providerId="LiveId" clId="{594EDE41-9060-4678-88EE-11F82113F80B}" dt="2020-10-24T21:57:44.122" v="445" actId="26606"/>
          <ac:picMkLst>
            <pc:docMk/>
            <pc:sldMk cId="3918884250" sldId="290"/>
            <ac:picMk id="5" creationId="{85291F58-84F7-4A98-84D1-4DB257704DEA}"/>
          </ac:picMkLst>
        </pc:picChg>
        <pc:cxnChg chg="del">
          <ac:chgData name="Peggy Blum" userId="32722c860e228486" providerId="LiveId" clId="{594EDE41-9060-4678-88EE-11F82113F80B}" dt="2020-10-24T21:47:41.826" v="55" actId="26606"/>
          <ac:cxnSpMkLst>
            <pc:docMk/>
            <pc:sldMk cId="3918884250" sldId="290"/>
            <ac:cxnSpMk id="34" creationId="{15E01FA5-D766-43CA-A83D-E7CF3F04E96F}"/>
          </ac:cxnSpMkLst>
        </pc:cxnChg>
        <pc:cxnChg chg="del">
          <ac:chgData name="Peggy Blum" userId="32722c860e228486" providerId="LiveId" clId="{594EDE41-9060-4678-88EE-11F82113F80B}" dt="2020-10-24T21:47:41.826" v="55" actId="26606"/>
          <ac:cxnSpMkLst>
            <pc:docMk/>
            <pc:sldMk cId="3918884250" sldId="290"/>
            <ac:cxnSpMk id="38" creationId="{73741D5B-1709-4CDB-963A-CC3C749412B8}"/>
          </ac:cxnSpMkLst>
        </pc:cxnChg>
        <pc:cxnChg chg="add del">
          <ac:chgData name="Peggy Blum" userId="32722c860e228486" providerId="LiveId" clId="{594EDE41-9060-4678-88EE-11F82113F80B}" dt="2020-10-24T21:57:44.122" v="445" actId="26606"/>
          <ac:cxnSpMkLst>
            <pc:docMk/>
            <pc:sldMk cId="3918884250" sldId="290"/>
            <ac:cxnSpMk id="47" creationId="{15E01FA5-D766-43CA-A83D-E7CF3F04E96F}"/>
          </ac:cxnSpMkLst>
        </pc:cxnChg>
        <pc:cxnChg chg="add del">
          <ac:chgData name="Peggy Blum" userId="32722c860e228486" providerId="LiveId" clId="{594EDE41-9060-4678-88EE-11F82113F80B}" dt="2020-10-24T21:57:44.122" v="445" actId="26606"/>
          <ac:cxnSpMkLst>
            <pc:docMk/>
            <pc:sldMk cId="3918884250" sldId="290"/>
            <ac:cxnSpMk id="51" creationId="{811DCF04-0C7C-44FC-8246-FC8D736B1A71}"/>
          </ac:cxnSpMkLst>
        </pc:cxnChg>
        <pc:cxnChg chg="add">
          <ac:chgData name="Peggy Blum" userId="32722c860e228486" providerId="LiveId" clId="{594EDE41-9060-4678-88EE-11F82113F80B}" dt="2020-10-24T21:57:44.122" v="445" actId="26606"/>
          <ac:cxnSpMkLst>
            <pc:docMk/>
            <pc:sldMk cId="3918884250" sldId="290"/>
            <ac:cxnSpMk id="60" creationId="{15E01FA5-D766-43CA-A83D-E7CF3F04E96F}"/>
          </ac:cxnSpMkLst>
        </pc:cxnChg>
        <pc:cxnChg chg="add">
          <ac:chgData name="Peggy Blum" userId="32722c860e228486" providerId="LiveId" clId="{594EDE41-9060-4678-88EE-11F82113F80B}" dt="2020-10-24T21:57:44.122" v="445" actId="26606"/>
          <ac:cxnSpMkLst>
            <pc:docMk/>
            <pc:sldMk cId="3918884250" sldId="290"/>
            <ac:cxnSpMk id="64" creationId="{73741D5B-1709-4CDB-963A-CC3C749412B8}"/>
          </ac:cxnSpMkLst>
        </pc:cxnChg>
      </pc:sldChg>
      <pc:sldChg chg="del">
        <pc:chgData name="Peggy Blum" userId="32722c860e228486" providerId="LiveId" clId="{594EDE41-9060-4678-88EE-11F82113F80B}" dt="2020-10-24T21:45:13.336" v="4" actId="2696"/>
        <pc:sldMkLst>
          <pc:docMk/>
          <pc:sldMk cId="3342650789" sldId="292"/>
        </pc:sldMkLst>
      </pc:sldChg>
      <pc:sldChg chg="addSp delSp modSp mod">
        <pc:chgData name="Peggy Blum" userId="32722c860e228486" providerId="LiveId" clId="{594EDE41-9060-4678-88EE-11F82113F80B}" dt="2020-10-24T21:55:58.469" v="362" actId="26606"/>
        <pc:sldMkLst>
          <pc:docMk/>
          <pc:sldMk cId="2286755526" sldId="293"/>
        </pc:sldMkLst>
        <pc:spChg chg="mod">
          <ac:chgData name="Peggy Blum" userId="32722c860e228486" providerId="LiveId" clId="{594EDE41-9060-4678-88EE-11F82113F80B}" dt="2020-10-24T21:55:58.469" v="362" actId="26606"/>
          <ac:spMkLst>
            <pc:docMk/>
            <pc:sldMk cId="2286755526" sldId="293"/>
            <ac:spMk id="7" creationId="{0DB2E712-8822-4460-9CA1-D8BECBD26FC2}"/>
          </ac:spMkLst>
        </pc:spChg>
        <pc:spChg chg="mod">
          <ac:chgData name="Peggy Blum" userId="32722c860e228486" providerId="LiveId" clId="{594EDE41-9060-4678-88EE-11F82113F80B}" dt="2020-10-24T21:49:11.365" v="214" actId="20577"/>
          <ac:spMkLst>
            <pc:docMk/>
            <pc:sldMk cId="2286755526" sldId="293"/>
            <ac:spMk id="8" creationId="{C74FD992-9DE8-44F1-8E06-26A41E381C9D}"/>
          </ac:spMkLst>
        </pc:spChg>
        <pc:spChg chg="del">
          <ac:chgData name="Peggy Blum" userId="32722c860e228486" providerId="LiveId" clId="{594EDE41-9060-4678-88EE-11F82113F80B}" dt="2020-10-24T21:55:58.469" v="362" actId="26606"/>
          <ac:spMkLst>
            <pc:docMk/>
            <pc:sldMk cId="2286755526" sldId="293"/>
            <ac:spMk id="43" creationId="{3A8EC506-B1DA-46A1-B44D-774E68468E13}"/>
          </ac:spMkLst>
        </pc:spChg>
        <pc:spChg chg="del">
          <ac:chgData name="Peggy Blum" userId="32722c860e228486" providerId="LiveId" clId="{594EDE41-9060-4678-88EE-11F82113F80B}" dt="2020-10-24T21:55:58.469" v="362" actId="26606"/>
          <ac:spMkLst>
            <pc:docMk/>
            <pc:sldMk cId="2286755526" sldId="293"/>
            <ac:spMk id="45" creationId="{BFF30785-305E-45D7-984F-5AA93D3CA561}"/>
          </ac:spMkLst>
        </pc:spChg>
        <pc:spChg chg="del">
          <ac:chgData name="Peggy Blum" userId="32722c860e228486" providerId="LiveId" clId="{594EDE41-9060-4678-88EE-11F82113F80B}" dt="2020-10-24T21:55:58.469" v="362" actId="26606"/>
          <ac:spMkLst>
            <pc:docMk/>
            <pc:sldMk cId="2286755526" sldId="293"/>
            <ac:spMk id="49" creationId="{CA73784B-AC76-4BAD-93AF-C72D0EDFD715}"/>
          </ac:spMkLst>
        </pc:spChg>
        <pc:spChg chg="add">
          <ac:chgData name="Peggy Blum" userId="32722c860e228486" providerId="LiveId" clId="{594EDE41-9060-4678-88EE-11F82113F80B}" dt="2020-10-24T21:55:58.469" v="362" actId="26606"/>
          <ac:spMkLst>
            <pc:docMk/>
            <pc:sldMk cId="2286755526" sldId="293"/>
            <ac:spMk id="58" creationId="{B0890400-BB8B-4A44-AB63-65C7CA223EBA}"/>
          </ac:spMkLst>
        </pc:spChg>
        <pc:picChg chg="del">
          <ac:chgData name="Peggy Blum" userId="32722c860e228486" providerId="LiveId" clId="{594EDE41-9060-4678-88EE-11F82113F80B}" dt="2020-10-24T21:47:54.505" v="56" actId="21"/>
          <ac:picMkLst>
            <pc:docMk/>
            <pc:sldMk cId="2286755526" sldId="293"/>
            <ac:picMk id="5" creationId="{38E94C04-5EAF-4C2F-A95A-5A995921DDF9}"/>
          </ac:picMkLst>
        </pc:picChg>
        <pc:cxnChg chg="del">
          <ac:chgData name="Peggy Blum" userId="32722c860e228486" providerId="LiveId" clId="{594EDE41-9060-4678-88EE-11F82113F80B}" dt="2020-10-24T21:55:58.469" v="362" actId="26606"/>
          <ac:cxnSpMkLst>
            <pc:docMk/>
            <pc:sldMk cId="2286755526" sldId="293"/>
            <ac:cxnSpMk id="47" creationId="{15E01FA5-D766-43CA-A83D-E7CF3F04E96F}"/>
          </ac:cxnSpMkLst>
        </pc:cxnChg>
        <pc:cxnChg chg="del">
          <ac:chgData name="Peggy Blum" userId="32722c860e228486" providerId="LiveId" clId="{594EDE41-9060-4678-88EE-11F82113F80B}" dt="2020-10-24T21:55:58.469" v="362" actId="26606"/>
          <ac:cxnSpMkLst>
            <pc:docMk/>
            <pc:sldMk cId="2286755526" sldId="293"/>
            <ac:cxnSpMk id="51" creationId="{811DCF04-0C7C-44FC-8246-FC8D736B1A71}"/>
          </ac:cxnSpMkLst>
        </pc:cxnChg>
        <pc:cxnChg chg="add">
          <ac:chgData name="Peggy Blum" userId="32722c860e228486" providerId="LiveId" clId="{594EDE41-9060-4678-88EE-11F82113F80B}" dt="2020-10-24T21:55:58.469" v="362" actId="26606"/>
          <ac:cxnSpMkLst>
            <pc:docMk/>
            <pc:sldMk cId="2286755526" sldId="293"/>
            <ac:cxnSpMk id="56" creationId="{B821C225-5C4D-4168-90AF-3D263D72CBA2}"/>
          </ac:cxnSpMkLst>
        </pc:cxnChg>
        <pc:cxnChg chg="add">
          <ac:chgData name="Peggy Blum" userId="32722c860e228486" providerId="LiveId" clId="{594EDE41-9060-4678-88EE-11F82113F80B}" dt="2020-10-24T21:55:58.469" v="362" actId="26606"/>
          <ac:cxnSpMkLst>
            <pc:docMk/>
            <pc:sldMk cId="2286755526" sldId="293"/>
            <ac:cxnSpMk id="60" creationId="{4D39B797-CDC6-4529-8A36-9CBFC9816337}"/>
          </ac:cxnSpMkLst>
        </pc:cxnChg>
      </pc:sldChg>
      <pc:sldChg chg="addSp delSp modSp add mod">
        <pc:chgData name="Peggy Blum" userId="32722c860e228486" providerId="LiveId" clId="{594EDE41-9060-4678-88EE-11F82113F80B}" dt="2020-10-24T21:56:02.482" v="363" actId="26606"/>
        <pc:sldMkLst>
          <pc:docMk/>
          <pc:sldMk cId="1529904546" sldId="294"/>
        </pc:sldMkLst>
        <pc:spChg chg="mod">
          <ac:chgData name="Peggy Blum" userId="32722c860e228486" providerId="LiveId" clId="{594EDE41-9060-4678-88EE-11F82113F80B}" dt="2020-10-24T21:56:02.482" v="363" actId="26606"/>
          <ac:spMkLst>
            <pc:docMk/>
            <pc:sldMk cId="1529904546" sldId="294"/>
            <ac:spMk id="7" creationId="{0DB2E712-8822-4460-9CA1-D8BECBD26FC2}"/>
          </ac:spMkLst>
        </pc:spChg>
        <pc:spChg chg="mod">
          <ac:chgData name="Peggy Blum" userId="32722c860e228486" providerId="LiveId" clId="{594EDE41-9060-4678-88EE-11F82113F80B}" dt="2020-10-24T21:51:17.257" v="341" actId="20577"/>
          <ac:spMkLst>
            <pc:docMk/>
            <pc:sldMk cId="1529904546" sldId="294"/>
            <ac:spMk id="8" creationId="{C74FD992-9DE8-44F1-8E06-26A41E381C9D}"/>
          </ac:spMkLst>
        </pc:spChg>
        <pc:spChg chg="del">
          <ac:chgData name="Peggy Blum" userId="32722c860e228486" providerId="LiveId" clId="{594EDE41-9060-4678-88EE-11F82113F80B}" dt="2020-10-24T21:56:02.482" v="363" actId="26606"/>
          <ac:spMkLst>
            <pc:docMk/>
            <pc:sldMk cId="1529904546" sldId="294"/>
            <ac:spMk id="43" creationId="{3A8EC506-B1DA-46A1-B44D-774E68468E13}"/>
          </ac:spMkLst>
        </pc:spChg>
        <pc:spChg chg="del">
          <ac:chgData name="Peggy Blum" userId="32722c860e228486" providerId="LiveId" clId="{594EDE41-9060-4678-88EE-11F82113F80B}" dt="2020-10-24T21:56:02.482" v="363" actId="26606"/>
          <ac:spMkLst>
            <pc:docMk/>
            <pc:sldMk cId="1529904546" sldId="294"/>
            <ac:spMk id="45" creationId="{BFF30785-305E-45D7-984F-5AA93D3CA561}"/>
          </ac:spMkLst>
        </pc:spChg>
        <pc:spChg chg="del">
          <ac:chgData name="Peggy Blum" userId="32722c860e228486" providerId="LiveId" clId="{594EDE41-9060-4678-88EE-11F82113F80B}" dt="2020-10-24T21:56:02.482" v="363" actId="26606"/>
          <ac:spMkLst>
            <pc:docMk/>
            <pc:sldMk cId="1529904546" sldId="294"/>
            <ac:spMk id="49" creationId="{CA73784B-AC76-4BAD-93AF-C72D0EDFD715}"/>
          </ac:spMkLst>
        </pc:spChg>
        <pc:spChg chg="add">
          <ac:chgData name="Peggy Blum" userId="32722c860e228486" providerId="LiveId" clId="{594EDE41-9060-4678-88EE-11F82113F80B}" dt="2020-10-24T21:56:02.482" v="363" actId="26606"/>
          <ac:spMkLst>
            <pc:docMk/>
            <pc:sldMk cId="1529904546" sldId="294"/>
            <ac:spMk id="58" creationId="{B0890400-BB8B-4A44-AB63-65C7CA223EBA}"/>
          </ac:spMkLst>
        </pc:spChg>
        <pc:cxnChg chg="del">
          <ac:chgData name="Peggy Blum" userId="32722c860e228486" providerId="LiveId" clId="{594EDE41-9060-4678-88EE-11F82113F80B}" dt="2020-10-24T21:56:02.482" v="363" actId="26606"/>
          <ac:cxnSpMkLst>
            <pc:docMk/>
            <pc:sldMk cId="1529904546" sldId="294"/>
            <ac:cxnSpMk id="47" creationId="{15E01FA5-D766-43CA-A83D-E7CF3F04E96F}"/>
          </ac:cxnSpMkLst>
        </pc:cxnChg>
        <pc:cxnChg chg="del">
          <ac:chgData name="Peggy Blum" userId="32722c860e228486" providerId="LiveId" clId="{594EDE41-9060-4678-88EE-11F82113F80B}" dt="2020-10-24T21:56:02.482" v="363" actId="26606"/>
          <ac:cxnSpMkLst>
            <pc:docMk/>
            <pc:sldMk cId="1529904546" sldId="294"/>
            <ac:cxnSpMk id="51" creationId="{811DCF04-0C7C-44FC-8246-FC8D736B1A71}"/>
          </ac:cxnSpMkLst>
        </pc:cxnChg>
        <pc:cxnChg chg="add">
          <ac:chgData name="Peggy Blum" userId="32722c860e228486" providerId="LiveId" clId="{594EDE41-9060-4678-88EE-11F82113F80B}" dt="2020-10-24T21:56:02.482" v="363" actId="26606"/>
          <ac:cxnSpMkLst>
            <pc:docMk/>
            <pc:sldMk cId="1529904546" sldId="294"/>
            <ac:cxnSpMk id="56" creationId="{B821C225-5C4D-4168-90AF-3D263D72CBA2}"/>
          </ac:cxnSpMkLst>
        </pc:cxnChg>
        <pc:cxnChg chg="add">
          <ac:chgData name="Peggy Blum" userId="32722c860e228486" providerId="LiveId" clId="{594EDE41-9060-4678-88EE-11F82113F80B}" dt="2020-10-24T21:56:02.482" v="363" actId="26606"/>
          <ac:cxnSpMkLst>
            <pc:docMk/>
            <pc:sldMk cId="1529904546" sldId="294"/>
            <ac:cxnSpMk id="60" creationId="{4D39B797-CDC6-4529-8A36-9CBFC9816337}"/>
          </ac:cxnSpMkLst>
        </pc:cxnChg>
      </pc:sldChg>
      <pc:sldChg chg="add del">
        <pc:chgData name="Peggy Blum" userId="32722c860e228486" providerId="LiveId" clId="{594EDE41-9060-4678-88EE-11F82113F80B}" dt="2020-10-24T21:52:00.386" v="343" actId="2696"/>
        <pc:sldMkLst>
          <pc:docMk/>
          <pc:sldMk cId="277296385" sldId="295"/>
        </pc:sldMkLst>
      </pc:sldChg>
      <pc:sldChg chg="addSp delSp modSp add mod ord">
        <pc:chgData name="Peggy Blum" userId="32722c860e228486" providerId="LiveId" clId="{594EDE41-9060-4678-88EE-11F82113F80B}" dt="2020-10-24T21:57:49.140" v="446" actId="26606"/>
        <pc:sldMkLst>
          <pc:docMk/>
          <pc:sldMk cId="3362368118" sldId="295"/>
        </pc:sldMkLst>
        <pc:spChg chg="mod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7" creationId="{0DB2E712-8822-4460-9CA1-D8BECBD26FC2}"/>
          </ac:spMkLst>
        </pc:spChg>
        <pc:spChg chg="del">
          <ac:chgData name="Peggy Blum" userId="32722c860e228486" providerId="LiveId" clId="{594EDE41-9060-4678-88EE-11F82113F80B}" dt="2020-10-24T21:55:43.760" v="361" actId="26606"/>
          <ac:spMkLst>
            <pc:docMk/>
            <pc:sldMk cId="3362368118" sldId="295"/>
            <ac:spMk id="43" creationId="{3A8EC506-B1DA-46A1-B44D-774E68468E13}"/>
          </ac:spMkLst>
        </pc:spChg>
        <pc:spChg chg="del">
          <ac:chgData name="Peggy Blum" userId="32722c860e228486" providerId="LiveId" clId="{594EDE41-9060-4678-88EE-11F82113F80B}" dt="2020-10-24T21:55:43.760" v="361" actId="26606"/>
          <ac:spMkLst>
            <pc:docMk/>
            <pc:sldMk cId="3362368118" sldId="295"/>
            <ac:spMk id="45" creationId="{BFF30785-305E-45D7-984F-5AA93D3CA561}"/>
          </ac:spMkLst>
        </pc:spChg>
        <pc:spChg chg="del">
          <ac:chgData name="Peggy Blum" userId="32722c860e228486" providerId="LiveId" clId="{594EDE41-9060-4678-88EE-11F82113F80B}" dt="2020-10-24T21:55:43.760" v="361" actId="26606"/>
          <ac:spMkLst>
            <pc:docMk/>
            <pc:sldMk cId="3362368118" sldId="295"/>
            <ac:spMk id="49" creationId="{CA73784B-AC76-4BAD-93AF-C72D0EDFD715}"/>
          </ac:spMkLst>
        </pc:spChg>
        <pc:spChg chg="add del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56" creationId="{3A8EC506-B1DA-46A1-B44D-774E68468E13}"/>
          </ac:spMkLst>
        </pc:spChg>
        <pc:spChg chg="add del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58" creationId="{BFF30785-305E-45D7-984F-5AA93D3CA561}"/>
          </ac:spMkLst>
        </pc:spChg>
        <pc:spChg chg="add del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62" creationId="{CA73784B-AC76-4BAD-93AF-C72D0EDFD715}"/>
          </ac:spMkLst>
        </pc:spChg>
        <pc:spChg chg="add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69" creationId="{3A8EC506-B1DA-46A1-B44D-774E68468E13}"/>
          </ac:spMkLst>
        </pc:spChg>
        <pc:spChg chg="add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71" creationId="{BFF30785-305E-45D7-984F-5AA93D3CA561}"/>
          </ac:spMkLst>
        </pc:spChg>
        <pc:spChg chg="add">
          <ac:chgData name="Peggy Blum" userId="32722c860e228486" providerId="LiveId" clId="{594EDE41-9060-4678-88EE-11F82113F80B}" dt="2020-10-24T21:57:49.140" v="446" actId="26606"/>
          <ac:spMkLst>
            <pc:docMk/>
            <pc:sldMk cId="3362368118" sldId="295"/>
            <ac:spMk id="75" creationId="{2A85F7B3-F4E6-4FBF-B74E-43CAB468F500}"/>
          </ac:spMkLst>
        </pc:spChg>
        <pc:picChg chg="add mod ord">
          <ac:chgData name="Peggy Blum" userId="32722c860e228486" providerId="LiveId" clId="{594EDE41-9060-4678-88EE-11F82113F80B}" dt="2020-10-24T21:57:49.140" v="446" actId="26606"/>
          <ac:picMkLst>
            <pc:docMk/>
            <pc:sldMk cId="3362368118" sldId="295"/>
            <ac:picMk id="4" creationId="{4A25A48E-17B2-4D9F-A732-6BC5CCB9AD9E}"/>
          </ac:picMkLst>
        </pc:picChg>
        <pc:picChg chg="del">
          <ac:chgData name="Peggy Blum" userId="32722c860e228486" providerId="LiveId" clId="{594EDE41-9060-4678-88EE-11F82113F80B}" dt="2020-10-24T21:52:17.196" v="357" actId="21"/>
          <ac:picMkLst>
            <pc:docMk/>
            <pc:sldMk cId="3362368118" sldId="295"/>
            <ac:picMk id="5" creationId="{85291F58-84F7-4A98-84D1-4DB257704DEA}"/>
          </ac:picMkLst>
        </pc:picChg>
        <pc:cxnChg chg="del">
          <ac:chgData name="Peggy Blum" userId="32722c860e228486" providerId="LiveId" clId="{594EDE41-9060-4678-88EE-11F82113F80B}" dt="2020-10-24T21:55:43.760" v="361" actId="26606"/>
          <ac:cxnSpMkLst>
            <pc:docMk/>
            <pc:sldMk cId="3362368118" sldId="295"/>
            <ac:cxnSpMk id="47" creationId="{15E01FA5-D766-43CA-A83D-E7CF3F04E96F}"/>
          </ac:cxnSpMkLst>
        </pc:cxnChg>
        <pc:cxnChg chg="del">
          <ac:chgData name="Peggy Blum" userId="32722c860e228486" providerId="LiveId" clId="{594EDE41-9060-4678-88EE-11F82113F80B}" dt="2020-10-24T21:55:43.760" v="361" actId="26606"/>
          <ac:cxnSpMkLst>
            <pc:docMk/>
            <pc:sldMk cId="3362368118" sldId="295"/>
            <ac:cxnSpMk id="51" creationId="{811DCF04-0C7C-44FC-8246-FC8D736B1A71}"/>
          </ac:cxnSpMkLst>
        </pc:cxnChg>
        <pc:cxnChg chg="add del">
          <ac:chgData name="Peggy Blum" userId="32722c860e228486" providerId="LiveId" clId="{594EDE41-9060-4678-88EE-11F82113F80B}" dt="2020-10-24T21:57:49.140" v="446" actId="26606"/>
          <ac:cxnSpMkLst>
            <pc:docMk/>
            <pc:sldMk cId="3362368118" sldId="295"/>
            <ac:cxnSpMk id="60" creationId="{15E01FA5-D766-43CA-A83D-E7CF3F04E96F}"/>
          </ac:cxnSpMkLst>
        </pc:cxnChg>
        <pc:cxnChg chg="add del">
          <ac:chgData name="Peggy Blum" userId="32722c860e228486" providerId="LiveId" clId="{594EDE41-9060-4678-88EE-11F82113F80B}" dt="2020-10-24T21:57:49.140" v="446" actId="26606"/>
          <ac:cxnSpMkLst>
            <pc:docMk/>
            <pc:sldMk cId="3362368118" sldId="295"/>
            <ac:cxnSpMk id="64" creationId="{811DCF04-0C7C-44FC-8246-FC8D736B1A71}"/>
          </ac:cxnSpMkLst>
        </pc:cxnChg>
        <pc:cxnChg chg="add">
          <ac:chgData name="Peggy Blum" userId="32722c860e228486" providerId="LiveId" clId="{594EDE41-9060-4678-88EE-11F82113F80B}" dt="2020-10-24T21:57:49.140" v="446" actId="26606"/>
          <ac:cxnSpMkLst>
            <pc:docMk/>
            <pc:sldMk cId="3362368118" sldId="295"/>
            <ac:cxnSpMk id="73" creationId="{15E01FA5-D766-43CA-A83D-E7CF3F04E96F}"/>
          </ac:cxnSpMkLst>
        </pc:cxnChg>
        <pc:cxnChg chg="add">
          <ac:chgData name="Peggy Blum" userId="32722c860e228486" providerId="LiveId" clId="{594EDE41-9060-4678-88EE-11F82113F80B}" dt="2020-10-24T21:57:49.140" v="446" actId="26606"/>
          <ac:cxnSpMkLst>
            <pc:docMk/>
            <pc:sldMk cId="3362368118" sldId="295"/>
            <ac:cxnSpMk id="77" creationId="{73741D5B-1709-4CDB-963A-CC3C749412B8}"/>
          </ac:cxnSpMkLst>
        </pc:cxnChg>
      </pc:sldChg>
      <pc:sldChg chg="modSp add mod ord">
        <pc:chgData name="Peggy Blum" userId="32722c860e228486" providerId="LiveId" clId="{594EDE41-9060-4678-88EE-11F82113F80B}" dt="2020-10-24T21:57:11.225" v="444" actId="20577"/>
        <pc:sldMkLst>
          <pc:docMk/>
          <pc:sldMk cId="2429039846" sldId="296"/>
        </pc:sldMkLst>
        <pc:spChg chg="mod">
          <ac:chgData name="Peggy Blum" userId="32722c860e228486" providerId="LiveId" clId="{594EDE41-9060-4678-88EE-11F82113F80B}" dt="2020-10-24T21:56:41.365" v="380" actId="20577"/>
          <ac:spMkLst>
            <pc:docMk/>
            <pc:sldMk cId="2429039846" sldId="296"/>
            <ac:spMk id="7" creationId="{0DB2E712-8822-4460-9CA1-D8BECBD26FC2}"/>
          </ac:spMkLst>
        </pc:spChg>
        <pc:spChg chg="mod">
          <ac:chgData name="Peggy Blum" userId="32722c860e228486" providerId="LiveId" clId="{594EDE41-9060-4678-88EE-11F82113F80B}" dt="2020-10-24T21:57:11.225" v="444" actId="20577"/>
          <ac:spMkLst>
            <pc:docMk/>
            <pc:sldMk cId="2429039846" sldId="296"/>
            <ac:spMk id="8" creationId="{C74FD992-9DE8-44F1-8E06-26A41E381C9D}"/>
          </ac:spMkLst>
        </pc:spChg>
      </pc:sldChg>
    </pc:docChg>
  </pc:docChgLst>
  <pc:docChgLst>
    <pc:chgData name="Peggy Blum" userId="32722c860e228486" providerId="LiveId" clId="{71D6459B-4AB4-41A8-A24E-B80570210B35}"/>
    <pc:docChg chg="delSld modSld sldOrd">
      <pc:chgData name="Peggy Blum" userId="32722c860e228486" providerId="LiveId" clId="{71D6459B-4AB4-41A8-A24E-B80570210B35}" dt="2020-11-11T17:51:37.455" v="9" actId="2696"/>
      <pc:docMkLst>
        <pc:docMk/>
      </pc:docMkLst>
      <pc:sldChg chg="ord">
        <pc:chgData name="Peggy Blum" userId="32722c860e228486" providerId="LiveId" clId="{71D6459B-4AB4-41A8-A24E-B80570210B35}" dt="2020-11-11T17:51:36.197" v="8"/>
        <pc:sldMkLst>
          <pc:docMk/>
          <pc:sldMk cId="2661834209" sldId="259"/>
        </pc:sldMkLst>
      </pc:sldChg>
      <pc:sldChg chg="addSp mod">
        <pc:chgData name="Peggy Blum" userId="32722c860e228486" providerId="LiveId" clId="{71D6459B-4AB4-41A8-A24E-B80570210B35}" dt="2020-11-11T17:51:28.976" v="6" actId="22"/>
        <pc:sldMkLst>
          <pc:docMk/>
          <pc:sldMk cId="2058998728" sldId="266"/>
        </pc:sldMkLst>
        <pc:picChg chg="add">
          <ac:chgData name="Peggy Blum" userId="32722c860e228486" providerId="LiveId" clId="{71D6459B-4AB4-41A8-A24E-B80570210B35}" dt="2020-11-11T17:51:28.976" v="6" actId="22"/>
          <ac:picMkLst>
            <pc:docMk/>
            <pc:sldMk cId="2058998728" sldId="266"/>
            <ac:picMk id="3" creationId="{41552A4D-F07B-4DA7-BB2D-5CD3D191ABDD}"/>
          </ac:picMkLst>
        </pc:picChg>
      </pc:sldChg>
      <pc:sldChg chg="addSp mod">
        <pc:chgData name="Peggy Blum" userId="32722c860e228486" providerId="LiveId" clId="{71D6459B-4AB4-41A8-A24E-B80570210B35}" dt="2020-11-11T17:51:05.146" v="0" actId="22"/>
        <pc:sldMkLst>
          <pc:docMk/>
          <pc:sldMk cId="4220882291" sldId="267"/>
        </pc:sldMkLst>
        <pc:picChg chg="add">
          <ac:chgData name="Peggy Blum" userId="32722c860e228486" providerId="LiveId" clId="{71D6459B-4AB4-41A8-A24E-B80570210B35}" dt="2020-11-11T17:51:05.146" v="0" actId="22"/>
          <ac:picMkLst>
            <pc:docMk/>
            <pc:sldMk cId="4220882291" sldId="267"/>
            <ac:picMk id="2" creationId="{D88AE9FD-A38D-49C0-B3B4-1EF5D0F91593}"/>
          </ac:picMkLst>
        </pc:picChg>
      </pc:sldChg>
      <pc:sldChg chg="del">
        <pc:chgData name="Peggy Blum" userId="32722c860e228486" providerId="LiveId" clId="{71D6459B-4AB4-41A8-A24E-B80570210B35}" dt="2020-11-11T17:51:37.455" v="9" actId="2696"/>
        <pc:sldMkLst>
          <pc:docMk/>
          <pc:sldMk cId="1317574803" sldId="268"/>
        </pc:sldMkLst>
      </pc:sldChg>
      <pc:sldChg chg="addSp mod">
        <pc:chgData name="Peggy Blum" userId="32722c860e228486" providerId="LiveId" clId="{71D6459B-4AB4-41A8-A24E-B80570210B35}" dt="2020-11-11T17:51:08.256" v="1" actId="22"/>
        <pc:sldMkLst>
          <pc:docMk/>
          <pc:sldMk cId="3918884250" sldId="290"/>
        </pc:sldMkLst>
        <pc:picChg chg="add">
          <ac:chgData name="Peggy Blum" userId="32722c860e228486" providerId="LiveId" clId="{71D6459B-4AB4-41A8-A24E-B80570210B35}" dt="2020-11-11T17:51:08.256" v="1" actId="22"/>
          <ac:picMkLst>
            <pc:docMk/>
            <pc:sldMk cId="3918884250" sldId="290"/>
            <ac:picMk id="2" creationId="{380D3F8C-C6D7-4371-A4B0-451FB35539F7}"/>
          </ac:picMkLst>
        </pc:picChg>
      </pc:sldChg>
      <pc:sldChg chg="addSp mod">
        <pc:chgData name="Peggy Blum" userId="32722c860e228486" providerId="LiveId" clId="{71D6459B-4AB4-41A8-A24E-B80570210B35}" dt="2020-11-11T17:51:10.722" v="2" actId="22"/>
        <pc:sldMkLst>
          <pc:docMk/>
          <pc:sldMk cId="2286755526" sldId="293"/>
        </pc:sldMkLst>
        <pc:picChg chg="add">
          <ac:chgData name="Peggy Blum" userId="32722c860e228486" providerId="LiveId" clId="{71D6459B-4AB4-41A8-A24E-B80570210B35}" dt="2020-11-11T17:51:10.722" v="2" actId="22"/>
          <ac:picMkLst>
            <pc:docMk/>
            <pc:sldMk cId="2286755526" sldId="293"/>
            <ac:picMk id="2" creationId="{99EF8287-A1B5-479A-B914-4C77E0734741}"/>
          </ac:picMkLst>
        </pc:picChg>
      </pc:sldChg>
      <pc:sldChg chg="addSp mod">
        <pc:chgData name="Peggy Blum" userId="32722c860e228486" providerId="LiveId" clId="{71D6459B-4AB4-41A8-A24E-B80570210B35}" dt="2020-11-11T17:51:16.462" v="3" actId="22"/>
        <pc:sldMkLst>
          <pc:docMk/>
          <pc:sldMk cId="1529904546" sldId="294"/>
        </pc:sldMkLst>
        <pc:picChg chg="add">
          <ac:chgData name="Peggy Blum" userId="32722c860e228486" providerId="LiveId" clId="{71D6459B-4AB4-41A8-A24E-B80570210B35}" dt="2020-11-11T17:51:16.462" v="3" actId="22"/>
          <ac:picMkLst>
            <pc:docMk/>
            <pc:sldMk cId="1529904546" sldId="294"/>
            <ac:picMk id="2" creationId="{26D30F26-0F08-4FF2-B925-3B17094DD5AC}"/>
          </ac:picMkLst>
        </pc:picChg>
      </pc:sldChg>
      <pc:sldChg chg="addSp mod">
        <pc:chgData name="Peggy Blum" userId="32722c860e228486" providerId="LiveId" clId="{71D6459B-4AB4-41A8-A24E-B80570210B35}" dt="2020-11-11T17:51:20.048" v="4" actId="22"/>
        <pc:sldMkLst>
          <pc:docMk/>
          <pc:sldMk cId="3362368118" sldId="295"/>
        </pc:sldMkLst>
        <pc:picChg chg="add">
          <ac:chgData name="Peggy Blum" userId="32722c860e228486" providerId="LiveId" clId="{71D6459B-4AB4-41A8-A24E-B80570210B35}" dt="2020-11-11T17:51:20.048" v="4" actId="22"/>
          <ac:picMkLst>
            <pc:docMk/>
            <pc:sldMk cId="3362368118" sldId="295"/>
            <ac:picMk id="2" creationId="{1ABA8D1B-E894-4958-8B2C-DDFDFEA6B918}"/>
          </ac:picMkLst>
        </pc:picChg>
      </pc:sldChg>
      <pc:sldChg chg="addSp mod">
        <pc:chgData name="Peggy Blum" userId="32722c860e228486" providerId="LiveId" clId="{71D6459B-4AB4-41A8-A24E-B80570210B35}" dt="2020-11-11T17:51:25.492" v="5" actId="22"/>
        <pc:sldMkLst>
          <pc:docMk/>
          <pc:sldMk cId="2429039846" sldId="296"/>
        </pc:sldMkLst>
        <pc:picChg chg="add">
          <ac:chgData name="Peggy Blum" userId="32722c860e228486" providerId="LiveId" clId="{71D6459B-4AB4-41A8-A24E-B80570210B35}" dt="2020-11-11T17:51:25.492" v="5" actId="22"/>
          <ac:picMkLst>
            <pc:docMk/>
            <pc:sldMk cId="2429039846" sldId="296"/>
            <ac:picMk id="2" creationId="{1B21AA20-C3EE-449B-80D9-02BEA705F6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F3B9EBE-F496-4300-A45E-C19FADA93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12: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Collaboration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And innovation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88AE9FD-A38D-49C0-B3B4-1EF5D0F91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collaboration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5291F58-84F7-4A98-84D1-4DB257704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609831"/>
            <a:ext cx="5458968" cy="3639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80D3F8C-C6D7-4371-A4B0-451FB3553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86A53-9C8E-4A54-B972-50F189942DA2}"/>
              </a:ext>
            </a:extLst>
          </p:cNvPr>
          <p:cNvSpPr txBox="1"/>
          <p:nvPr/>
        </p:nvSpPr>
        <p:spPr>
          <a:xfrm>
            <a:off x="609295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collaboration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Business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Government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Consumers/users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Educators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9EF8287-A1B5-479A-B914-4C77E0734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5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Inspirational figures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The Circulars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Global Fashion Agenda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Circular leaders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Fashion for Good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6D30F26-0F08-4FF2-B925-3B17094DD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innovation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25A48E-17B2-4D9F-A732-6BC5CCB9A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45" y="1610065"/>
            <a:ext cx="5458968" cy="3637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ABA8D1B-E894-4958-8B2C-DDFDFEA6B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A5AF7-E64A-428D-A9B9-6AC9987E6C53}"/>
              </a:ext>
            </a:extLst>
          </p:cNvPr>
          <p:cNvSpPr txBox="1"/>
          <p:nvPr/>
        </p:nvSpPr>
        <p:spPr>
          <a:xfrm>
            <a:off x="6130445" y="624376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6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innovation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Sustainable materials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Digital traceability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Recycling technologies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B21AA20-C3EE-449B-80D9-02BEA705F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GB" sz="2000" dirty="0"/>
              <a:t>How can individuals, businesses, and educators collaborate to create innovative fashion products and services for the future? How can these products and services respond to the</a:t>
            </a:r>
          </a:p>
          <a:p>
            <a:r>
              <a:rPr lang="en-GB" sz="2000" dirty="0"/>
              <a:t>current challenges the industry faces?</a:t>
            </a: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1552A4D-F07B-4DA7-BB2D-5CD3D191A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Think Piece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After a proper analysis, determine if your favorite clothing brand is truly a sustainable brand or if it is just greenwashing.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Are you surprised by the results?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B4DC48-B609-4907-AE15-F0DD0834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176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collaboration</vt:lpstr>
      <vt:lpstr>collaboration</vt:lpstr>
      <vt:lpstr>Inspirational figures</vt:lpstr>
      <vt:lpstr>innovation</vt:lpstr>
      <vt:lpstr>innovation</vt:lpstr>
      <vt:lpstr>Think Piece</vt:lpstr>
      <vt:lpstr>Think Piece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11</cp:revision>
  <dcterms:created xsi:type="dcterms:W3CDTF">2020-10-23T22:34:45Z</dcterms:created>
  <dcterms:modified xsi:type="dcterms:W3CDTF">2021-03-12T18:08:30Z</dcterms:modified>
</cp:coreProperties>
</file>